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4"/>
  </p:notesMasterIdLst>
  <p:handoutMasterIdLst>
    <p:handoutMasterId r:id="rId15"/>
  </p:handoutMasterIdLst>
  <p:sldIdLst>
    <p:sldId id="281" r:id="rId5"/>
    <p:sldId id="284" r:id="rId6"/>
    <p:sldId id="278" r:id="rId7"/>
    <p:sldId id="280" r:id="rId8"/>
    <p:sldId id="261" r:id="rId9"/>
    <p:sldId id="273" r:id="rId10"/>
    <p:sldId id="279" r:id="rId11"/>
    <p:sldId id="265" r:id="rId12"/>
    <p:sldId id="282"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7E9639D4-E3E2-4D34-9284-5A2195B3D0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80" autoAdjust="0"/>
    <p:restoredTop sz="94879" autoAdjust="0"/>
  </p:normalViewPr>
  <p:slideViewPr>
    <p:cSldViewPr snapToGrid="0">
      <p:cViewPr varScale="1">
        <p:scale>
          <a:sx n="56" d="100"/>
          <a:sy n="56" d="100"/>
        </p:scale>
        <p:origin x="924" y="56"/>
      </p:cViewPr>
      <p:guideLst/>
    </p:cSldViewPr>
  </p:slideViewPr>
  <p:outlineViewPr>
    <p:cViewPr>
      <p:scale>
        <a:sx n="33" d="100"/>
        <a:sy n="33" d="100"/>
      </p:scale>
      <p:origin x="0" y="-4032"/>
    </p:cViewPr>
  </p:outlineViewPr>
  <p:notesTextViewPr>
    <p:cViewPr>
      <p:scale>
        <a:sx n="1" d="1"/>
        <a:sy n="1" d="1"/>
      </p:scale>
      <p:origin x="0" y="0"/>
    </p:cViewPr>
  </p:notesTextViewPr>
  <p:sorterViewPr>
    <p:cViewPr>
      <p:scale>
        <a:sx n="100" d="100"/>
        <a:sy n="100" d="100"/>
      </p:scale>
      <p:origin x="0" y="-1757"/>
    </p:cViewPr>
  </p:sorterViewPr>
  <p:notesViewPr>
    <p:cSldViewPr snapToGrid="0">
      <p:cViewPr>
        <p:scale>
          <a:sx n="1" d="2"/>
          <a:sy n="1" d="2"/>
        </p:scale>
        <p:origin x="3480" y="55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76AB79-C677-3DB7-78CF-9305D58614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13AB137-CEA6-0244-F12B-1ECC21172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C994AA-C437-4EF4-8BEF-0B832D7FA420}" type="datetimeFigureOut">
              <a:rPr lang="en-US" smtClean="0"/>
              <a:t>8/31/2024</a:t>
            </a:fld>
            <a:endParaRPr lang="en-US"/>
          </a:p>
        </p:txBody>
      </p:sp>
      <p:sp>
        <p:nvSpPr>
          <p:cNvPr id="4" name="Footer Placeholder 3">
            <a:extLst>
              <a:ext uri="{FF2B5EF4-FFF2-40B4-BE49-F238E27FC236}">
                <a16:creationId xmlns:a16="http://schemas.microsoft.com/office/drawing/2014/main" id="{0868EC96-C6CC-F2AF-D90F-143F4D20A0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94F8EC8D-EF88-0275-F75C-A789924433B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F757874-EF65-4B61-B062-40C932C81294}" type="slidenum">
              <a:rPr lang="en-US" smtClean="0"/>
              <a:t>‹#›</a:t>
            </a:fld>
            <a:endParaRPr lang="en-US"/>
          </a:p>
        </p:txBody>
      </p:sp>
    </p:spTree>
    <p:extLst>
      <p:ext uri="{BB962C8B-B14F-4D97-AF65-F5344CB8AC3E}">
        <p14:creationId xmlns:p14="http://schemas.microsoft.com/office/powerpoint/2010/main" val="347202786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png>
</file>

<file path=ppt/media/image2.png>
</file>

<file path=ppt/media/image3.png>
</file>

<file path=ppt/media/image4.png>
</file>

<file path=ppt/media/image5.jp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4FE048-FAD0-D943-9A17-3C4CB7633182}" type="datetimeFigureOut">
              <a:rPr lang="en-US" smtClean="0"/>
              <a:t>8/31/2024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247812-3409-784D-BAE7-ABE53735D59F}" type="slidenum">
              <a:rPr lang="en-US" smtClean="0"/>
              <a:t>‹#›</a:t>
            </a:fld>
            <a:endParaRPr lang="en-US"/>
          </a:p>
        </p:txBody>
      </p:sp>
    </p:spTree>
    <p:extLst>
      <p:ext uri="{BB962C8B-B14F-4D97-AF65-F5344CB8AC3E}">
        <p14:creationId xmlns:p14="http://schemas.microsoft.com/office/powerpoint/2010/main" val="10150300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F23A35-1FA6-84F9-C9C9-8EFD760A508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67CDB01-A300-500A-E9FF-5021D5B2164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3B90371-6E13-9BA6-3274-E7DFC0AA832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75DD689E-823E-FB48-22C9-BEE63C553E8C}"/>
              </a:ext>
            </a:extLst>
          </p:cNvPr>
          <p:cNvSpPr>
            <a:spLocks noGrp="1"/>
          </p:cNvSpPr>
          <p:nvPr>
            <p:ph type="sldNum" sz="quarter" idx="5"/>
          </p:nvPr>
        </p:nvSpPr>
        <p:spPr/>
        <p:txBody>
          <a:bodyPr/>
          <a:lstStyle/>
          <a:p>
            <a:fld id="{55247812-3409-784D-BAE7-ABE53735D59F}" type="slidenum">
              <a:rPr lang="en-US" smtClean="0"/>
              <a:t>2</a:t>
            </a:fld>
            <a:endParaRPr lang="en-US"/>
          </a:p>
        </p:txBody>
      </p:sp>
    </p:spTree>
    <p:extLst>
      <p:ext uri="{BB962C8B-B14F-4D97-AF65-F5344CB8AC3E}">
        <p14:creationId xmlns:p14="http://schemas.microsoft.com/office/powerpoint/2010/main" val="22172940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3</a:t>
            </a:fld>
            <a:endParaRPr lang="en-US"/>
          </a:p>
        </p:txBody>
      </p:sp>
    </p:spTree>
    <p:extLst>
      <p:ext uri="{BB962C8B-B14F-4D97-AF65-F5344CB8AC3E}">
        <p14:creationId xmlns:p14="http://schemas.microsoft.com/office/powerpoint/2010/main" val="8545011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4</a:t>
            </a:fld>
            <a:endParaRPr lang="en-US"/>
          </a:p>
        </p:txBody>
      </p:sp>
    </p:spTree>
    <p:extLst>
      <p:ext uri="{BB962C8B-B14F-4D97-AF65-F5344CB8AC3E}">
        <p14:creationId xmlns:p14="http://schemas.microsoft.com/office/powerpoint/2010/main" val="22950178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5</a:t>
            </a:fld>
            <a:endParaRPr lang="en-US"/>
          </a:p>
        </p:txBody>
      </p:sp>
    </p:spTree>
    <p:extLst>
      <p:ext uri="{BB962C8B-B14F-4D97-AF65-F5344CB8AC3E}">
        <p14:creationId xmlns:p14="http://schemas.microsoft.com/office/powerpoint/2010/main" val="8383394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6</a:t>
            </a:fld>
            <a:endParaRPr lang="en-US"/>
          </a:p>
        </p:txBody>
      </p:sp>
    </p:spTree>
    <p:extLst>
      <p:ext uri="{BB962C8B-B14F-4D97-AF65-F5344CB8AC3E}">
        <p14:creationId xmlns:p14="http://schemas.microsoft.com/office/powerpoint/2010/main" val="31554317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7</a:t>
            </a:fld>
            <a:endParaRPr lang="en-US"/>
          </a:p>
        </p:txBody>
      </p:sp>
    </p:spTree>
    <p:extLst>
      <p:ext uri="{BB962C8B-B14F-4D97-AF65-F5344CB8AC3E}">
        <p14:creationId xmlns:p14="http://schemas.microsoft.com/office/powerpoint/2010/main" val="279379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8</a:t>
            </a:fld>
            <a:endParaRPr lang="en-US"/>
          </a:p>
        </p:txBody>
      </p:sp>
    </p:spTree>
    <p:extLst>
      <p:ext uri="{BB962C8B-B14F-4D97-AF65-F5344CB8AC3E}">
        <p14:creationId xmlns:p14="http://schemas.microsoft.com/office/powerpoint/2010/main" val="10156139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7A7F58C7-D277-8F14-F024-4B41D20D054F}"/>
              </a:ext>
            </a:extLst>
          </p:cNvPr>
          <p:cNvSpPr>
            <a:spLocks noGrp="1"/>
          </p:cNvSpPr>
          <p:nvPr>
            <p:ph type="pic" sz="quarter" idx="10"/>
          </p:nvPr>
        </p:nvSpPr>
        <p:spPr>
          <a:xfrm>
            <a:off x="0" y="0"/>
            <a:ext cx="12192000" cy="6858000"/>
          </a:xfrm>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6" name="Title 1">
            <a:extLst>
              <a:ext uri="{FF2B5EF4-FFF2-40B4-BE49-F238E27FC236}">
                <a16:creationId xmlns:a16="http://schemas.microsoft.com/office/drawing/2014/main" id="{2E8C189B-2E00-67DA-E342-3440F5EBB4CE}"/>
              </a:ext>
            </a:extLst>
          </p:cNvPr>
          <p:cNvSpPr>
            <a:spLocks noGrp="1"/>
          </p:cNvSpPr>
          <p:nvPr>
            <p:ph type="ctrTitle" hasCustomPrompt="1"/>
          </p:nvPr>
        </p:nvSpPr>
        <p:spPr>
          <a:xfrm>
            <a:off x="1524000" y="2286000"/>
            <a:ext cx="9144000" cy="2286000"/>
          </a:xfrm>
        </p:spPr>
        <p:txBody>
          <a:bodyPr anchor="ctr" anchorCtr="0">
            <a:noAutofit/>
          </a:bodyPr>
          <a:lstStyle>
            <a:lvl1pPr algn="ctr">
              <a:defRPr sz="4800">
                <a:solidFill>
                  <a:schemeClr val="bg1"/>
                </a:solidFill>
              </a:defRPr>
            </a:lvl1pPr>
          </a:lstStyle>
          <a:p>
            <a:r>
              <a:rPr lang="en-US" dirty="0"/>
              <a:t>Click to add title</a:t>
            </a:r>
          </a:p>
        </p:txBody>
      </p:sp>
    </p:spTree>
    <p:extLst>
      <p:ext uri="{BB962C8B-B14F-4D97-AF65-F5344CB8AC3E}">
        <p14:creationId xmlns:p14="http://schemas.microsoft.com/office/powerpoint/2010/main" val="34246750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8" name="Content Placeholder 10">
            <a:extLst>
              <a:ext uri="{FF2B5EF4-FFF2-40B4-BE49-F238E27FC236}">
                <a16:creationId xmlns:a16="http://schemas.microsoft.com/office/drawing/2014/main" id="{A524C1E0-92FE-D7D2-83A7-46D29A838874}"/>
              </a:ext>
            </a:extLst>
          </p:cNvPr>
          <p:cNvSpPr>
            <a:spLocks noGrp="1"/>
          </p:cNvSpPr>
          <p:nvPr>
            <p:ph sz="quarter" idx="15" hasCustomPrompt="1"/>
          </p:nvPr>
        </p:nvSpPr>
        <p:spPr>
          <a:xfrm>
            <a:off x="838200"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10">
            <a:extLst>
              <a:ext uri="{FF2B5EF4-FFF2-40B4-BE49-F238E27FC236}">
                <a16:creationId xmlns:a16="http://schemas.microsoft.com/office/drawing/2014/main" id="{427E0367-8E38-8905-DC9A-D0C376A591A7}"/>
              </a:ext>
            </a:extLst>
          </p:cNvPr>
          <p:cNvSpPr>
            <a:spLocks noGrp="1"/>
          </p:cNvSpPr>
          <p:nvPr>
            <p:ph sz="quarter" idx="16" hasCustomPrompt="1"/>
          </p:nvPr>
        </p:nvSpPr>
        <p:spPr>
          <a:xfrm>
            <a:off x="6219464"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Rectangle 9">
            <a:extLst>
              <a:ext uri="{FF2B5EF4-FFF2-40B4-BE49-F238E27FC236}">
                <a16:creationId xmlns:a16="http://schemas.microsoft.com/office/drawing/2014/main" id="{43D847DE-29F2-8ABB-1718-34BED4F37718}"/>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8/31/2024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377039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p:txBody>
          <a:bodyPr anchor="ctr" anchorCtr="0">
            <a:noAutofit/>
          </a:bodyPr>
          <a:lstStyle>
            <a:lvl1pPr algn="ctr">
              <a:defRPr sz="3200"/>
            </a:lvl1pPr>
          </a:lstStyle>
          <a:p>
            <a:r>
              <a:rPr lang="en-US" dirty="0"/>
              <a:t>Click to add title</a:t>
            </a:r>
          </a:p>
        </p:txBody>
      </p:sp>
      <p:sp>
        <p:nvSpPr>
          <p:cNvPr id="8" name="Table Placeholder 7">
            <a:extLst>
              <a:ext uri="{FF2B5EF4-FFF2-40B4-BE49-F238E27FC236}">
                <a16:creationId xmlns:a16="http://schemas.microsoft.com/office/drawing/2014/main" id="{0CEAFE70-86D3-8690-31CA-F9A1FBA494D0}"/>
              </a:ext>
            </a:extLst>
          </p:cNvPr>
          <p:cNvSpPr>
            <a:spLocks noGrp="1"/>
          </p:cNvSpPr>
          <p:nvPr>
            <p:ph type="tbl" sz="quarter" idx="13"/>
          </p:nvPr>
        </p:nvSpPr>
        <p:spPr>
          <a:xfrm>
            <a:off x="613186" y="2107800"/>
            <a:ext cx="10965628" cy="3920196"/>
          </a:xfrm>
        </p:spPr>
        <p:txBody>
          <a:bodyPr/>
          <a:lstStyle>
            <a:lvl1pPr>
              <a:defRPr/>
            </a:lvl1pPr>
          </a:lstStyle>
          <a:p>
            <a:r>
              <a:rPr lang="en-US"/>
              <a:t>Click icon to add table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8/31/2024</a:t>
            </a:fld>
            <a:endParaRPr lang="en-US"/>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6260992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3">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76EE6F3F-63EB-5C0E-2307-3B7CBBA1C374}"/>
              </a:ext>
            </a:extLst>
          </p:cNvPr>
          <p:cNvSpPr>
            <a:spLocks noGrp="1"/>
          </p:cNvSpPr>
          <p:nvPr>
            <p:ph type="pic" sz="quarter" idx="11"/>
          </p:nvPr>
        </p:nvSpPr>
        <p:spPr>
          <a:xfrm>
            <a:off x="0" y="0"/>
            <a:ext cx="12192000" cy="6858000"/>
          </a:xfrm>
          <a:solidFill>
            <a:schemeClr val="tx1"/>
          </a:solidFill>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1362437" y="400485"/>
            <a:ext cx="9467127" cy="2527911"/>
          </a:xfrm>
        </p:spPr>
        <p:txBody>
          <a:bodyPr anchor="b">
            <a:noAutofit/>
          </a:bodyPr>
          <a:lstStyle>
            <a:lvl1pPr algn="ctr">
              <a:spcBef>
                <a:spcPts val="1000"/>
              </a:spcBef>
              <a:defRPr>
                <a:solidFill>
                  <a:schemeClr val="bg1"/>
                </a:solidFill>
              </a:defRPr>
            </a:lvl1pPr>
          </a:lstStyle>
          <a:p>
            <a:r>
              <a:rPr lang="en-US" dirty="0"/>
              <a:t>Click to add title</a:t>
            </a:r>
          </a:p>
        </p:txBody>
      </p:sp>
      <p:sp>
        <p:nvSpPr>
          <p:cNvPr id="10" name="Text Placeholder 9">
            <a:extLst>
              <a:ext uri="{FF2B5EF4-FFF2-40B4-BE49-F238E27FC236}">
                <a16:creationId xmlns:a16="http://schemas.microsoft.com/office/drawing/2014/main" id="{E12DA517-30B0-BC62-0422-F995FB9189E2}"/>
              </a:ext>
            </a:extLst>
          </p:cNvPr>
          <p:cNvSpPr>
            <a:spLocks noGrp="1"/>
          </p:cNvSpPr>
          <p:nvPr>
            <p:ph type="body" sz="quarter" idx="10" hasCustomPrompt="1"/>
          </p:nvPr>
        </p:nvSpPr>
        <p:spPr>
          <a:xfrm>
            <a:off x="1362075" y="3738622"/>
            <a:ext cx="9467850" cy="2527911"/>
          </a:xfrm>
        </p:spPr>
        <p:txBody>
          <a:bodyPr>
            <a:normAutofit/>
          </a:bodyPr>
          <a:lstStyle>
            <a:lvl1pPr marL="0" indent="0" algn="ctr">
              <a:spcBef>
                <a:spcPts val="1000"/>
              </a:spcBef>
              <a:buNone/>
              <a:defRPr sz="1800">
                <a:solidFill>
                  <a:schemeClr val="bg1"/>
                </a:solidFill>
              </a:defRPr>
            </a:lvl1pPr>
            <a:lvl2pPr marL="457200" indent="0" algn="ctr">
              <a:spcBef>
                <a:spcPts val="1000"/>
              </a:spcBef>
              <a:buNone/>
              <a:defRPr sz="1800">
                <a:solidFill>
                  <a:schemeClr val="bg1"/>
                </a:solidFill>
              </a:defRPr>
            </a:lvl2pPr>
            <a:lvl3pPr marL="914400" indent="0" algn="ctr">
              <a:spcBef>
                <a:spcPts val="1000"/>
              </a:spcBef>
              <a:buNone/>
              <a:defRPr sz="1800">
                <a:solidFill>
                  <a:schemeClr val="bg1"/>
                </a:solidFill>
              </a:defRPr>
            </a:lvl3pPr>
            <a:lvl4pPr marL="1371600" indent="0" algn="ctr">
              <a:spcBef>
                <a:spcPts val="1000"/>
              </a:spcBef>
              <a:buNone/>
              <a:defRPr sz="1800">
                <a:solidFill>
                  <a:schemeClr val="bg1"/>
                </a:solidFill>
              </a:defRPr>
            </a:lvl4pPr>
            <a:lvl5pPr marL="1828800" indent="0" algn="ctr">
              <a:spcBef>
                <a:spcPts val="1000"/>
              </a:spcBef>
              <a:buNone/>
              <a:defRPr sz="1800">
                <a:solidFill>
                  <a:schemeClr val="bg1"/>
                </a:solidFill>
              </a:defRPr>
            </a:lvl5pPr>
          </a:lstStyle>
          <a:p>
            <a:pPr lvl="0"/>
            <a:r>
              <a:rPr lang="en-US" dirty="0"/>
              <a:t>Click to add text</a:t>
            </a:r>
          </a:p>
        </p:txBody>
      </p:sp>
    </p:spTree>
    <p:extLst>
      <p:ext uri="{BB962C8B-B14F-4D97-AF65-F5344CB8AC3E}">
        <p14:creationId xmlns:p14="http://schemas.microsoft.com/office/powerpoint/2010/main" val="21629670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6562816" y="457200"/>
            <a:ext cx="4837176" cy="1993392"/>
          </a:xfrm>
        </p:spPr>
        <p:txBody>
          <a:bodyPr anchor="b">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6B8CBAD6-FC79-B2BB-0B67-26429A6D4C8C}"/>
              </a:ext>
            </a:extLst>
          </p:cNvPr>
          <p:cNvSpPr>
            <a:spLocks noGrp="1"/>
          </p:cNvSpPr>
          <p:nvPr>
            <p:ph type="pic" sz="quarter" idx="10"/>
          </p:nvPr>
        </p:nvSpPr>
        <p:spPr>
          <a:xfrm>
            <a:off x="-28882" y="0"/>
            <a:ext cx="6115050" cy="6858000"/>
          </a:xfrm>
          <a:prstGeom prst="parallelogram">
            <a:avLst/>
          </a:prstGeom>
          <a:ln>
            <a:noFill/>
          </a:ln>
        </p:spPr>
        <p:txBody>
          <a:bodyPr tIns="0">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6562818" y="2752344"/>
            <a:ext cx="4837174" cy="3136392"/>
          </a:xfrm>
        </p:spPr>
        <p:txBody>
          <a:bodyPr anchor="t" anchorCtr="0">
            <a:normAutofit/>
          </a:bodyPr>
          <a:lstStyle>
            <a:lvl1pPr marL="0" indent="0">
              <a:lnSpc>
                <a:spcPct val="150000"/>
              </a:lnSpc>
              <a:spcBef>
                <a:spcPts val="1000"/>
              </a:spcBef>
              <a:buNone/>
              <a:defRPr sz="1800" cap="all" spc="300" baseline="0"/>
            </a:lvl1pPr>
            <a:lvl2pPr marL="457200" indent="0">
              <a:lnSpc>
                <a:spcPct val="150000"/>
              </a:lnSpc>
              <a:spcBef>
                <a:spcPts val="1000"/>
              </a:spcBef>
              <a:buNone/>
              <a:defRPr sz="1800" cap="all" spc="300" baseline="0"/>
            </a:lvl2pPr>
            <a:lvl3pPr marL="914400" indent="0">
              <a:lnSpc>
                <a:spcPct val="150000"/>
              </a:lnSpc>
              <a:spcBef>
                <a:spcPts val="1000"/>
              </a:spcBef>
              <a:buNone/>
              <a:defRPr sz="1800" cap="all" spc="300" baseline="0"/>
            </a:lvl3pPr>
            <a:lvl4pPr marL="1371600" indent="0">
              <a:lnSpc>
                <a:spcPct val="150000"/>
              </a:lnSpc>
              <a:spcBef>
                <a:spcPts val="1000"/>
              </a:spcBef>
              <a:buNone/>
              <a:defRPr sz="1800" cap="all" spc="300" baseline="0"/>
            </a:lvl4pPr>
            <a:lvl5pPr marL="1828800" indent="0">
              <a:lnSpc>
                <a:spcPct val="150000"/>
              </a:lnSpc>
              <a:spcBef>
                <a:spcPts val="1000"/>
              </a:spcBef>
              <a:buNone/>
              <a:defRPr sz="1800" cap="all" spc="300" baseline="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Rectangle 10">
            <a:extLst>
              <a:ext uri="{FF2B5EF4-FFF2-40B4-BE49-F238E27FC236}">
                <a16:creationId xmlns:a16="http://schemas.microsoft.com/office/drawing/2014/main" id="{934796A3-781D-5244-DAB8-2D6EE0AC3B70}"/>
              </a:ext>
              <a:ext uri="{C183D7F6-B498-43B3-948B-1728B52AA6E4}">
                <adec:decorative xmlns:adec="http://schemas.microsoft.com/office/drawing/2017/decorative" val="1"/>
              </a:ext>
            </a:extLst>
          </p:cNvPr>
          <p:cNvSpPr/>
          <p:nvPr userDrawn="1"/>
        </p:nvSpPr>
        <p:spPr>
          <a:xfrm>
            <a:off x="6562817"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1438804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subtitle + pictu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1117600" y="762000"/>
            <a:ext cx="5066250" cy="2900680"/>
          </a:xfrm>
        </p:spPr>
        <p:txBody>
          <a:bodyPr anchor="b">
            <a:noAutofit/>
          </a:bodyPr>
          <a:lstStyle>
            <a:lvl1pPr algn="ctr">
              <a:defRPr sz="3200"/>
            </a:lvl1p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82836803-D9E6-3DF1-3B90-1E7E677CC7B7}"/>
              </a:ext>
            </a:extLst>
          </p:cNvPr>
          <p:cNvSpPr>
            <a:spLocks noGrp="1"/>
          </p:cNvSpPr>
          <p:nvPr>
            <p:ph type="pic" sz="quarter" idx="10" hasCustomPrompt="1"/>
          </p:nvPr>
        </p:nvSpPr>
        <p:spPr>
          <a:xfrm flipH="1">
            <a:off x="6086167" y="-22225"/>
            <a:ext cx="6080760" cy="6902450"/>
          </a:xfrm>
          <a:prstGeom prst="parallelogram">
            <a:avLst/>
          </a:prstGeom>
          <a:ln>
            <a:noFill/>
          </a:ln>
        </p:spPr>
        <p:txBody>
          <a:bodyPr lIns="0" tIns="0">
            <a:normAutofit/>
          </a:bodyPr>
          <a:lstStyle>
            <a:lvl1pPr marL="0" indent="0" algn="l">
              <a:buNone/>
              <a:defRPr sz="2000"/>
            </a:lvl1pPr>
          </a:lstStyle>
          <a:p>
            <a:r>
              <a:rPr lang="en-US" dirty="0"/>
              <a:t>Click icon to add image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117600" y="4145280"/>
            <a:ext cx="5066250" cy="690880"/>
          </a:xfrm>
          <a:gradFill flip="none" rotWithShape="1">
            <a:gsLst>
              <a:gs pos="0">
                <a:schemeClr val="accent5"/>
              </a:gs>
              <a:gs pos="100000">
                <a:schemeClr val="accent2">
                  <a:lumMod val="97000"/>
                  <a:lumOff val="3000"/>
                </a:schemeClr>
              </a:gs>
              <a:gs pos="50000">
                <a:schemeClr val="accent1"/>
              </a:gs>
            </a:gsLst>
            <a:lin ang="10200000" scaled="0"/>
            <a:tileRect/>
          </a:gradFill>
        </p:spPr>
        <p:txBody>
          <a:bodyPr anchor="ctr">
            <a:normAutofit/>
          </a:bodyPr>
          <a:lstStyle>
            <a:lvl1pPr marL="0" indent="0" algn="ctr">
              <a:buNone/>
              <a:defRPr sz="2400" cap="all" baseline="0">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9241863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5242425" y="466344"/>
            <a:ext cx="6241651" cy="1710354"/>
          </a:xfrm>
        </p:spPr>
        <p:txBody>
          <a:bodyPr bIns="0" anchor="ctr" anchorCtr="0">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511A5385-FB23-93A8-2B8F-9887244244DF}"/>
              </a:ext>
            </a:extLst>
          </p:cNvPr>
          <p:cNvSpPr>
            <a:spLocks noGrp="1"/>
          </p:cNvSpPr>
          <p:nvPr>
            <p:ph type="pic" sz="quarter" idx="10"/>
          </p:nvPr>
        </p:nvSpPr>
        <p:spPr>
          <a:xfrm>
            <a:off x="0" y="0"/>
            <a:ext cx="4287838" cy="6858000"/>
          </a:xfrm>
        </p:spPr>
        <p:txBody>
          <a:bodyPr>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5242426" y="2286000"/>
            <a:ext cx="6241650" cy="3474720"/>
          </a:xfrm>
        </p:spPr>
        <p:txBody>
          <a:bodyPr>
            <a:normAutofit/>
          </a:bodyPr>
          <a:lstStyle>
            <a:lvl1pPr marL="228600" indent="-228600">
              <a:spcBef>
                <a:spcPts val="1000"/>
              </a:spcBef>
              <a:spcAft>
                <a:spcPts val="1000"/>
              </a:spcAft>
              <a:buClr>
                <a:schemeClr val="accent2"/>
              </a:buClr>
              <a:buFont typeface="Wingdings" panose="05000000000000000000" pitchFamily="2" charset="2"/>
              <a:buChar char="§"/>
              <a:defRPr sz="1800"/>
            </a:lvl1pPr>
            <a:lvl2pPr marL="228600" indent="-228600">
              <a:spcBef>
                <a:spcPts val="1000"/>
              </a:spcBef>
              <a:spcAft>
                <a:spcPts val="1000"/>
              </a:spcAft>
              <a:buClr>
                <a:schemeClr val="accent2"/>
              </a:buClr>
              <a:buFont typeface="Wingdings" panose="05000000000000000000" pitchFamily="2" charset="2"/>
              <a:buChar char="§"/>
              <a:defRPr sz="1800"/>
            </a:lvl2pPr>
            <a:lvl3pPr marL="228600" indent="-228600">
              <a:spcBef>
                <a:spcPts val="1000"/>
              </a:spcBef>
              <a:spcAft>
                <a:spcPts val="1000"/>
              </a:spcAft>
              <a:buClr>
                <a:schemeClr val="accent2"/>
              </a:buClr>
              <a:buFont typeface="Wingdings" panose="05000000000000000000" pitchFamily="2" charset="2"/>
              <a:buChar char="§"/>
              <a:defRPr sz="1800"/>
            </a:lvl3pPr>
            <a:lvl4pPr marL="228600" indent="-228600">
              <a:spcBef>
                <a:spcPts val="1000"/>
              </a:spcBef>
              <a:spcAft>
                <a:spcPts val="1000"/>
              </a:spcAft>
              <a:buClr>
                <a:schemeClr val="accent2"/>
              </a:buClr>
              <a:buFont typeface="Wingdings" panose="05000000000000000000" pitchFamily="2" charset="2"/>
              <a:buChar char="§"/>
              <a:defRPr sz="1800"/>
            </a:lvl4pPr>
            <a:lvl5pPr marL="228600" indent="-228600">
              <a:spcBef>
                <a:spcPts val="1000"/>
              </a:spcBef>
              <a:spcAft>
                <a:spcPts val="1000"/>
              </a:spcAft>
              <a:buClr>
                <a:schemeClr val="accent2"/>
              </a:buClr>
              <a:buFont typeface="Wingdings" panose="05000000000000000000" pitchFamily="2" charset="2"/>
              <a:buChar char="§"/>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Rectangle 7">
            <a:extLst>
              <a:ext uri="{FF2B5EF4-FFF2-40B4-BE49-F238E27FC236}">
                <a16:creationId xmlns:a16="http://schemas.microsoft.com/office/drawing/2014/main" id="{50E25A87-9155-9E07-878F-CEC0B137C2D7}"/>
              </a:ext>
              <a:ext uri="{C183D7F6-B498-43B3-948B-1728B52AA6E4}">
                <adec:decorative xmlns:adec="http://schemas.microsoft.com/office/drawing/2017/decorative" val="1"/>
              </a:ext>
            </a:extLst>
          </p:cNvPr>
          <p:cNvSpPr/>
          <p:nvPr userDrawn="1"/>
        </p:nvSpPr>
        <p:spPr>
          <a:xfrm>
            <a:off x="5291586"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878947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1524000" y="1143000"/>
            <a:ext cx="9144000" cy="2286000"/>
          </a:xfrm>
        </p:spPr>
        <p:txBody>
          <a:bodyPr anchor="b">
            <a:noAutofit/>
          </a:bodyPr>
          <a:lstStyle>
            <a:lvl1pPr algn="ctr">
              <a:defRPr sz="4800"/>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524000" y="3835198"/>
            <a:ext cx="9144000" cy="683219"/>
          </a:xfrm>
          <a:gradFill>
            <a:gsLst>
              <a:gs pos="0">
                <a:schemeClr val="accent5"/>
              </a:gs>
              <a:gs pos="100000">
                <a:schemeClr val="accent2">
                  <a:lumMod val="97000"/>
                  <a:lumOff val="3000"/>
                </a:schemeClr>
              </a:gs>
              <a:gs pos="50000">
                <a:schemeClr val="accent1"/>
              </a:gs>
            </a:gsLst>
            <a:path path="circle">
              <a:fillToRect l="100000" t="100000"/>
            </a:path>
          </a:gradFill>
        </p:spPr>
        <p:txBody>
          <a:bodyPr anchor="ctr">
            <a:normAutofit/>
          </a:bodyPr>
          <a:lstStyle>
            <a:lvl1pPr marL="0" indent="0" algn="ctr">
              <a:buNone/>
              <a:defRPr sz="2400" cap="all" spc="3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5637277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1">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9577E27-B60E-C6DD-BAAF-5CCC3D59E5D5}"/>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9" name="Content Placeholder 10">
            <a:extLst>
              <a:ext uri="{FF2B5EF4-FFF2-40B4-BE49-F238E27FC236}">
                <a16:creationId xmlns:a16="http://schemas.microsoft.com/office/drawing/2014/main" id="{964CA031-27E0-D0AA-1451-A904CCF234FE}"/>
              </a:ext>
            </a:extLst>
          </p:cNvPr>
          <p:cNvSpPr>
            <a:spLocks noGrp="1"/>
          </p:cNvSpPr>
          <p:nvPr>
            <p:ph sz="quarter" idx="13" hasCustomPrompt="1"/>
          </p:nvPr>
        </p:nvSpPr>
        <p:spPr>
          <a:xfrm>
            <a:off x="838199" y="2024781"/>
            <a:ext cx="5212079"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10">
            <a:extLst>
              <a:ext uri="{FF2B5EF4-FFF2-40B4-BE49-F238E27FC236}">
                <a16:creationId xmlns:a16="http://schemas.microsoft.com/office/drawing/2014/main" id="{81FE0D7D-86B7-CCD2-A7A1-70E95846B542}"/>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8/31/2024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5052907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11" name="Content Placeholder 10">
            <a:extLst>
              <a:ext uri="{FF2B5EF4-FFF2-40B4-BE49-F238E27FC236}">
                <a16:creationId xmlns:a16="http://schemas.microsoft.com/office/drawing/2014/main" id="{2D2DE411-9D7C-15AE-0B59-F26B2BF8C522}"/>
              </a:ext>
            </a:extLst>
          </p:cNvPr>
          <p:cNvSpPr>
            <a:spLocks noGrp="1"/>
          </p:cNvSpPr>
          <p:nvPr>
            <p:ph sz="quarter" idx="13" hasCustomPrompt="1"/>
          </p:nvPr>
        </p:nvSpPr>
        <p:spPr>
          <a:xfrm>
            <a:off x="838200" y="2024781"/>
            <a:ext cx="2878394" cy="4137189"/>
          </a:xfrm>
        </p:spPr>
        <p:txBody>
          <a:bodyPr>
            <a:normAutofit/>
          </a:bodyPr>
          <a:lstStyle>
            <a:lvl1pPr marL="342900" indent="-342900">
              <a:spcBef>
                <a:spcPts val="1000"/>
              </a:spcBef>
              <a:spcAft>
                <a:spcPts val="1000"/>
              </a:spcAft>
              <a:buClr>
                <a:schemeClr val="accent2"/>
              </a:buClr>
              <a:buFont typeface="+mj-lt"/>
              <a:buAutoNum type="arabicPeriod"/>
              <a:defRPr sz="1800">
                <a:latin typeface="+mn-lt"/>
              </a:defRPr>
            </a:lvl1pPr>
            <a:lvl2pPr marL="800100" indent="-342900">
              <a:spcBef>
                <a:spcPts val="1000"/>
              </a:spcBef>
              <a:spcAft>
                <a:spcPts val="1000"/>
              </a:spcAft>
              <a:buClr>
                <a:schemeClr val="accent2"/>
              </a:buClr>
              <a:buFont typeface="+mj-lt"/>
              <a:buAutoNum type="alphaLcPeriod"/>
              <a:defRPr sz="1800">
                <a:latin typeface="+mn-lt"/>
              </a:defRPr>
            </a:lvl2pPr>
            <a:lvl3pPr marL="1257300" indent="-342900">
              <a:spcBef>
                <a:spcPts val="1000"/>
              </a:spcBef>
              <a:spcAft>
                <a:spcPts val="1000"/>
              </a:spcAft>
              <a:buClr>
                <a:schemeClr val="accent2"/>
              </a:buClr>
              <a:buFont typeface="+mj-lt"/>
              <a:buAutoNum type="arabicParenR"/>
              <a:defRPr sz="1800">
                <a:latin typeface="+mn-lt"/>
              </a:defRPr>
            </a:lvl3pPr>
            <a:lvl4pPr marL="1714500" indent="-342900">
              <a:spcBef>
                <a:spcPts val="1000"/>
              </a:spcBef>
              <a:spcAft>
                <a:spcPts val="1000"/>
              </a:spcAft>
              <a:buClr>
                <a:schemeClr val="accent2"/>
              </a:buClr>
              <a:buFont typeface="+mj-lt"/>
              <a:buAutoNum type="alphaLcParenR"/>
              <a:defRPr sz="1800">
                <a:latin typeface="+mn-lt"/>
              </a:defRPr>
            </a:lvl4pPr>
            <a:lvl5pPr marL="2057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p:txBody>
      </p:sp>
      <p:sp>
        <p:nvSpPr>
          <p:cNvPr id="4" name="Content Placeholder 10">
            <a:extLst>
              <a:ext uri="{FF2B5EF4-FFF2-40B4-BE49-F238E27FC236}">
                <a16:creationId xmlns:a16="http://schemas.microsoft.com/office/drawing/2014/main" id="{60FEDE7C-502F-ECFE-4136-E99206849C2A}"/>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8/31/2024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6578526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 pictur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p:nvPr>
        </p:nvSpPr>
        <p:spPr>
          <a:xfrm>
            <a:off x="838201" y="448056"/>
            <a:ext cx="6172200" cy="1581912"/>
          </a:xfrm>
        </p:spPr>
        <p:txBody>
          <a:bodyPr anchor="b" anchorCtr="0">
            <a:noAutofit/>
          </a:bodyPr>
          <a:lstStyle>
            <a:lvl1pPr>
              <a:defRPr sz="3200"/>
            </a:lvl1pPr>
          </a:lstStyle>
          <a:p>
            <a:r>
              <a:rPr lang="en-US"/>
              <a:t>Click to edit Master title style</a:t>
            </a:r>
            <a:endParaRPr lang="en-US" dirty="0"/>
          </a:p>
        </p:txBody>
      </p:sp>
      <p:sp>
        <p:nvSpPr>
          <p:cNvPr id="4" name="Content Placeholder 10">
            <a:extLst>
              <a:ext uri="{FF2B5EF4-FFF2-40B4-BE49-F238E27FC236}">
                <a16:creationId xmlns:a16="http://schemas.microsoft.com/office/drawing/2014/main" id="{5F30E2A0-23EF-51B1-8ABD-00429EEA0642}"/>
              </a:ext>
            </a:extLst>
          </p:cNvPr>
          <p:cNvSpPr>
            <a:spLocks noGrp="1"/>
          </p:cNvSpPr>
          <p:nvPr>
            <p:ph sz="quarter" idx="14" hasCustomPrompt="1"/>
          </p:nvPr>
        </p:nvSpPr>
        <p:spPr>
          <a:xfrm>
            <a:off x="838200" y="2257063"/>
            <a:ext cx="4894006" cy="3904906"/>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Picture Placeholder 10">
            <a:extLst>
              <a:ext uri="{FF2B5EF4-FFF2-40B4-BE49-F238E27FC236}">
                <a16:creationId xmlns:a16="http://schemas.microsoft.com/office/drawing/2014/main" id="{AF15552F-C66B-341F-2D37-0389710BA5E2}"/>
              </a:ext>
            </a:extLst>
          </p:cNvPr>
          <p:cNvSpPr>
            <a:spLocks noGrp="1"/>
          </p:cNvSpPr>
          <p:nvPr>
            <p:ph type="pic" sz="quarter" idx="10"/>
          </p:nvPr>
        </p:nvSpPr>
        <p:spPr>
          <a:xfrm>
            <a:off x="7500938" y="-22225"/>
            <a:ext cx="4714875" cy="6880225"/>
          </a:xfrm>
        </p:spPr>
        <p:txBody>
          <a:bodyPr>
            <a:normAutofit/>
          </a:bodyPr>
          <a:lstStyle>
            <a:lvl1pPr marL="0" indent="0" algn="ctr">
              <a:buNone/>
              <a:defRPr sz="2000"/>
            </a:lvl1pPr>
          </a:lstStyle>
          <a:p>
            <a:r>
              <a:rPr lang="en-US"/>
              <a:t>Click icon to add picture</a:t>
            </a:r>
            <a:endParaRPr lang="en-US" dirty="0"/>
          </a:p>
        </p:txBody>
      </p:sp>
      <p:sp>
        <p:nvSpPr>
          <p:cNvPr id="12" name="Rectangle 11">
            <a:extLst>
              <a:ext uri="{FF2B5EF4-FFF2-40B4-BE49-F238E27FC236}">
                <a16:creationId xmlns:a16="http://schemas.microsoft.com/office/drawing/2014/main" id="{0D8DCC6D-8B88-7BE0-7240-F743AE09EC48}"/>
              </a:ext>
              <a:ext uri="{C183D7F6-B498-43B3-948B-1728B52AA6E4}">
                <adec:decorative xmlns:adec="http://schemas.microsoft.com/office/drawing/2017/decorative" val="1"/>
              </a:ext>
            </a:extLst>
          </p:cNvPr>
          <p:cNvSpPr/>
          <p:nvPr userDrawn="1"/>
        </p:nvSpPr>
        <p:spPr>
          <a:xfrm>
            <a:off x="993814"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454381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4" name="Content Placeholder 10">
            <a:extLst>
              <a:ext uri="{FF2B5EF4-FFF2-40B4-BE49-F238E27FC236}">
                <a16:creationId xmlns:a16="http://schemas.microsoft.com/office/drawing/2014/main" id="{9C3ED3BF-FF6B-07FA-72C4-F6102A8558AF}"/>
              </a:ext>
            </a:extLst>
          </p:cNvPr>
          <p:cNvSpPr>
            <a:spLocks noGrp="1"/>
          </p:cNvSpPr>
          <p:nvPr>
            <p:ph sz="quarter" idx="15" hasCustomPrompt="1"/>
          </p:nvPr>
        </p:nvSpPr>
        <p:spPr>
          <a:xfrm>
            <a:off x="896074" y="2106591"/>
            <a:ext cx="2067045" cy="3633787"/>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600">
                <a:latin typeface="+mn-lt"/>
              </a:defRPr>
            </a:lvl2pPr>
            <a:lvl3pPr marL="457200" indent="-228600">
              <a:spcBef>
                <a:spcPts val="1000"/>
              </a:spcBef>
              <a:spcAft>
                <a:spcPts val="1000"/>
              </a:spcAft>
              <a:buClr>
                <a:schemeClr val="accent2"/>
              </a:buClr>
              <a:buFont typeface="Wingdings" panose="05000000000000000000" pitchFamily="2" charset="2"/>
              <a:buChar char="§"/>
              <a:defRPr sz="1400">
                <a:latin typeface="+mn-lt"/>
              </a:defRPr>
            </a:lvl3pPr>
            <a:lvl4pPr marL="685800" indent="-228600">
              <a:spcBef>
                <a:spcPts val="1000"/>
              </a:spcBef>
              <a:spcAft>
                <a:spcPts val="1000"/>
              </a:spcAft>
              <a:buClr>
                <a:schemeClr val="accent2"/>
              </a:buClr>
              <a:buFont typeface="Wingdings" panose="05000000000000000000" pitchFamily="2" charset="2"/>
              <a:buChar char="§"/>
              <a:defRPr sz="1400">
                <a:latin typeface="+mn-lt"/>
              </a:defRPr>
            </a:lvl4pPr>
            <a:lvl5pPr marL="914400" indent="-228600">
              <a:spcBef>
                <a:spcPts val="1000"/>
              </a:spcBef>
              <a:spcAft>
                <a:spcPts val="1000"/>
              </a:spcAft>
              <a:buClr>
                <a:schemeClr val="accent2"/>
              </a:buClr>
              <a:buFont typeface="Wingdings" panose="05000000000000000000" pitchFamily="2" charset="2"/>
              <a:buChar char="§"/>
              <a:defRPr sz="12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p:nvPr>
        </p:nvSpPr>
        <p:spPr>
          <a:xfrm>
            <a:off x="3483980" y="2106591"/>
            <a:ext cx="7869820" cy="4016713"/>
          </a:xfrm>
        </p:spPr>
        <p:txBody>
          <a:bodyPr/>
          <a:lstStyle/>
          <a:p>
            <a:r>
              <a:rPr lang="en-US"/>
              <a:t>Click icon to add table</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8/31/2024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808150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D97564-C310-6E8C-8689-CE18881B4A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FAD99FA-26D9-873B-BE7F-26FEC5C233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319819E-0266-97DD-DFD1-BAAA06AE32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6D8061D-18C3-4F4F-85EF-561633F58754}" type="datetimeFigureOut">
              <a:rPr lang="en-US" smtClean="0"/>
              <a:t>8/31/2024</a:t>
            </a:fld>
            <a:endParaRPr lang="en-US"/>
          </a:p>
        </p:txBody>
      </p:sp>
      <p:sp>
        <p:nvSpPr>
          <p:cNvPr id="5" name="Footer Placeholder 4">
            <a:extLst>
              <a:ext uri="{FF2B5EF4-FFF2-40B4-BE49-F238E27FC236}">
                <a16:creationId xmlns:a16="http://schemas.microsoft.com/office/drawing/2014/main" id="{2BFD19C9-01CE-9E2A-CDA5-C15940F055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A1801085-7B28-048D-E3D3-9C3614268D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BD12358-51D2-46B3-9BDE-DF29528B9454}" type="slidenum">
              <a:rPr lang="en-US" smtClean="0"/>
              <a:t>‹#›</a:t>
            </a:fld>
            <a:endParaRPr lang="en-US"/>
          </a:p>
        </p:txBody>
      </p:sp>
    </p:spTree>
    <p:extLst>
      <p:ext uri="{BB962C8B-B14F-4D97-AF65-F5344CB8AC3E}">
        <p14:creationId xmlns:p14="http://schemas.microsoft.com/office/powerpoint/2010/main" val="1965934658"/>
      </p:ext>
    </p:extLst>
  </p:cSld>
  <p:clrMap bg1="lt1" tx1="dk1" bg2="lt2" tx2="dk2" accent1="accent1" accent2="accent2" accent3="accent3" accent4="accent4" accent5="accent5" accent6="accent6" hlink="hlink" folHlink="folHlink"/>
  <p:sldLayoutIdLst>
    <p:sldLayoutId id="2147483654" r:id="rId1"/>
    <p:sldLayoutId id="2147483660" r:id="rId2"/>
    <p:sldLayoutId id="2147483659" r:id="rId3"/>
    <p:sldLayoutId id="2147483650" r:id="rId4"/>
    <p:sldLayoutId id="2147483649" r:id="rId5"/>
    <p:sldLayoutId id="2147483662" r:id="rId6"/>
    <p:sldLayoutId id="2147483663" r:id="rId7"/>
    <p:sldLayoutId id="2147483652" r:id="rId8"/>
    <p:sldLayoutId id="2147483666" r:id="rId9"/>
    <p:sldLayoutId id="2147483664" r:id="rId10"/>
    <p:sldLayoutId id="2147483665" r:id="rId11"/>
    <p:sldLayoutId id="2147483661" r:id="rId12"/>
  </p:sldLayoutIdLst>
  <p:txStyles>
    <p:titleStyle>
      <a:lvl1pPr algn="l" defTabSz="914400" rtl="0" eaLnBrk="1" latinLnBrk="0" hangingPunct="1">
        <a:lnSpc>
          <a:spcPct val="90000"/>
        </a:lnSpc>
        <a:spcBef>
          <a:spcPct val="0"/>
        </a:spcBef>
        <a:buNone/>
        <a:defRPr sz="4800" kern="1200" cap="all" spc="300"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microsoft.com/office/2007/relationships/hdphoto" Target="../media/hdphoto2.wdp"/></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microsoft.com/office/2007/relationships/hdphoto" Target="../media/hdphoto3.wdp"/></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abstract image">
            <a:extLst>
              <a:ext uri="{FF2B5EF4-FFF2-40B4-BE49-F238E27FC236}">
                <a16:creationId xmlns:a16="http://schemas.microsoft.com/office/drawing/2014/main" id="{782ED2F6-AFB3-9199-3999-2B5E4BAF2423}"/>
              </a:ext>
            </a:extLst>
          </p:cNvPr>
          <p:cNvPicPr>
            <a:picLocks noGrp="1" noChangeAspect="1"/>
          </p:cNvPicPr>
          <p:nvPr>
            <p:ph type="pic" sz="quarter" idx="10"/>
          </p:nvPr>
        </p:nvPicPr>
        <p:blipFill rotWithShape="1">
          <a:blip r:embed="rId2">
            <a:alphaModFix amt="52000"/>
            <a:extLst>
              <a:ext uri="{BEBA8EAE-BF5A-486C-A8C5-ECC9F3942E4B}">
                <a14:imgProps xmlns:a14="http://schemas.microsoft.com/office/drawing/2010/main">
                  <a14:imgLayer r:embed="rId3">
                    <a14:imgEffect>
                      <a14:saturation sat="0"/>
                    </a14:imgEffect>
                  </a14:imgLayer>
                </a14:imgProps>
              </a:ext>
            </a:extLst>
          </a:blip>
          <a:srcRect/>
          <a:stretch/>
        </p:blipFill>
        <p:spPr>
          <a:xfrm>
            <a:off x="0" y="0"/>
            <a:ext cx="12192000" cy="6858000"/>
          </a:xfrm>
        </p:spPr>
      </p:pic>
      <p:sp>
        <p:nvSpPr>
          <p:cNvPr id="6" name="Title 5">
            <a:extLst>
              <a:ext uri="{FF2B5EF4-FFF2-40B4-BE49-F238E27FC236}">
                <a16:creationId xmlns:a16="http://schemas.microsoft.com/office/drawing/2014/main" id="{F20A922B-22EC-7FD8-FA8C-2FFAC558BD66}"/>
              </a:ext>
            </a:extLst>
          </p:cNvPr>
          <p:cNvSpPr>
            <a:spLocks noGrp="1"/>
          </p:cNvSpPr>
          <p:nvPr>
            <p:ph type="ctrTitle"/>
          </p:nvPr>
        </p:nvSpPr>
        <p:spPr>
          <a:xfrm>
            <a:off x="674370" y="2286000"/>
            <a:ext cx="10938510" cy="2286000"/>
          </a:xfrm>
        </p:spPr>
        <p:txBody>
          <a:bodyPr/>
          <a:lstStyle/>
          <a:p>
            <a:r>
              <a:rPr lang="en-US" dirty="0">
                <a:ln>
                  <a:solidFill>
                    <a:schemeClr val="accent5"/>
                  </a:solidFill>
                </a:ln>
                <a:latin typeface="Lucida Bright" panose="02040602050505020304" pitchFamily="18" charset="0"/>
              </a:rPr>
              <a:t>Redbus data scraping with selenium &amp; dynamic filtering using </a:t>
            </a:r>
            <a:r>
              <a:rPr lang="en-US" dirty="0" err="1">
                <a:ln>
                  <a:solidFill>
                    <a:schemeClr val="accent5"/>
                  </a:solidFill>
                </a:ln>
                <a:latin typeface="Lucida Bright" panose="02040602050505020304" pitchFamily="18" charset="0"/>
              </a:rPr>
              <a:t>streamlit</a:t>
            </a:r>
            <a:endParaRPr lang="en-US" dirty="0">
              <a:ln>
                <a:solidFill>
                  <a:schemeClr val="accent5"/>
                </a:solidFill>
              </a:ln>
              <a:latin typeface="Lucida Bright" panose="02040602050505020304" pitchFamily="18" charset="0"/>
            </a:endParaRPr>
          </a:p>
        </p:txBody>
      </p:sp>
    </p:spTree>
    <p:extLst>
      <p:ext uri="{BB962C8B-B14F-4D97-AF65-F5344CB8AC3E}">
        <p14:creationId xmlns:p14="http://schemas.microsoft.com/office/powerpoint/2010/main" val="6392647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975C36-617B-795C-5A2B-325EA34F169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1AD706-11EF-C258-EBD5-C4EEFEAACF16}"/>
              </a:ext>
            </a:extLst>
          </p:cNvPr>
          <p:cNvSpPr>
            <a:spLocks noGrp="1"/>
          </p:cNvSpPr>
          <p:nvPr>
            <p:ph type="title"/>
          </p:nvPr>
        </p:nvSpPr>
        <p:spPr>
          <a:xfrm>
            <a:off x="6562816" y="457200"/>
            <a:ext cx="4837176" cy="1993392"/>
          </a:xfrm>
          <a:noFill/>
        </p:spPr>
        <p:txBody>
          <a:bodyPr anchor="b">
            <a:noAutofit/>
          </a:bodyPr>
          <a:lstStyle/>
          <a:p>
            <a:r>
              <a:rPr lang="en-US" dirty="0"/>
              <a:t>AGENDA</a:t>
            </a:r>
          </a:p>
        </p:txBody>
      </p:sp>
      <p:pic>
        <p:nvPicPr>
          <p:cNvPr id="15" name="Picture Placeholder 14" descr="A group of people sitting around a table">
            <a:extLst>
              <a:ext uri="{FF2B5EF4-FFF2-40B4-BE49-F238E27FC236}">
                <a16:creationId xmlns:a16="http://schemas.microsoft.com/office/drawing/2014/main" id="{E4DF753A-3575-A0D9-5135-8A94308DC038}"/>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 r="2"/>
          <a:stretch/>
        </p:blipFill>
        <p:spPr>
          <a:xfrm>
            <a:off x="-28882" y="0"/>
            <a:ext cx="6115050" cy="6858000"/>
          </a:xfrm>
        </p:spPr>
      </p:pic>
      <p:sp>
        <p:nvSpPr>
          <p:cNvPr id="3" name="Content Placeholder 2">
            <a:extLst>
              <a:ext uri="{FF2B5EF4-FFF2-40B4-BE49-F238E27FC236}">
                <a16:creationId xmlns:a16="http://schemas.microsoft.com/office/drawing/2014/main" id="{992EC4A8-49EE-CF82-CFDC-BA9308ED0D65}"/>
              </a:ext>
            </a:extLst>
          </p:cNvPr>
          <p:cNvSpPr>
            <a:spLocks noGrp="1"/>
          </p:cNvSpPr>
          <p:nvPr>
            <p:ph idx="1"/>
          </p:nvPr>
        </p:nvSpPr>
        <p:spPr>
          <a:xfrm>
            <a:off x="6562818" y="2752344"/>
            <a:ext cx="4837174" cy="3136392"/>
          </a:xfrm>
          <a:noFill/>
        </p:spPr>
        <p:txBody>
          <a:bodyPr anchor="t">
            <a:normAutofit lnSpcReduction="10000"/>
          </a:bodyPr>
          <a:lstStyle/>
          <a:p>
            <a:r>
              <a:rPr lang="en-US" dirty="0"/>
              <a:t>Problem statement</a:t>
            </a:r>
          </a:p>
          <a:p>
            <a:r>
              <a:rPr lang="en-US" dirty="0"/>
              <a:t>Understanding and process map</a:t>
            </a:r>
          </a:p>
          <a:p>
            <a:r>
              <a:rPr lang="en-US" dirty="0"/>
              <a:t>Data scraping using selenium</a:t>
            </a:r>
          </a:p>
          <a:p>
            <a:r>
              <a:rPr lang="en-US" dirty="0"/>
              <a:t>SQL database</a:t>
            </a:r>
          </a:p>
          <a:p>
            <a:r>
              <a:rPr lang="en-US" dirty="0"/>
              <a:t>Streamlit design</a:t>
            </a:r>
          </a:p>
          <a:p>
            <a:r>
              <a:rPr lang="en-US" dirty="0"/>
              <a:t>conclusion</a:t>
            </a:r>
          </a:p>
        </p:txBody>
      </p:sp>
    </p:spTree>
    <p:extLst>
      <p:ext uri="{BB962C8B-B14F-4D97-AF65-F5344CB8AC3E}">
        <p14:creationId xmlns:p14="http://schemas.microsoft.com/office/powerpoint/2010/main" val="16720179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descr="Close-up of school bus side view mirror and door">
            <a:extLst>
              <a:ext uri="{FF2B5EF4-FFF2-40B4-BE49-F238E27FC236}">
                <a16:creationId xmlns:a16="http://schemas.microsoft.com/office/drawing/2014/main" id="{3D9D615E-12D5-19B0-B363-758BD6161022}"/>
              </a:ext>
            </a:extLst>
          </p:cNvPr>
          <p:cNvPicPr>
            <a:picLocks noGrp="1" noChangeAspect="1"/>
          </p:cNvPicPr>
          <p:nvPr>
            <p:ph type="pic" sz="quarter" idx="11"/>
          </p:nvPr>
        </p:nvPicPr>
        <p:blipFill>
          <a:blip r:embed="rId3">
            <a:alphaModFix amt="85000"/>
            <a:extLst>
              <a:ext uri="{BEBA8EAE-BF5A-486C-A8C5-ECC9F3942E4B}">
                <a14:imgProps xmlns:a14="http://schemas.microsoft.com/office/drawing/2010/main">
                  <a14:imgLayer r:embed="rId4">
                    <a14:imgEffect>
                      <a14:brightnessContrast bright="-42000" contrast="-3000"/>
                    </a14:imgEffect>
                  </a14:imgLayer>
                </a14:imgProps>
              </a:ext>
              <a:ext uri="{28A0092B-C50C-407E-A947-70E740481C1C}">
                <a14:useLocalDpi xmlns:a14="http://schemas.microsoft.com/office/drawing/2010/main" val="0"/>
              </a:ext>
            </a:extLst>
          </a:blip>
          <a:srcRect t="7865" b="7865"/>
          <a:stretch/>
        </p:blipFill>
        <p:spPr>
          <a:xfrm>
            <a:off x="20" y="10"/>
            <a:ext cx="12191980" cy="6857990"/>
          </a:xfrm>
          <a:noFill/>
        </p:spPr>
      </p:pic>
      <p:sp>
        <p:nvSpPr>
          <p:cNvPr id="15" name="Subtitle 14">
            <a:extLst>
              <a:ext uri="{FF2B5EF4-FFF2-40B4-BE49-F238E27FC236}">
                <a16:creationId xmlns:a16="http://schemas.microsoft.com/office/drawing/2014/main" id="{9C373000-EEA1-D16F-189A-338FFDA2E708}"/>
              </a:ext>
            </a:extLst>
          </p:cNvPr>
          <p:cNvSpPr>
            <a:spLocks noGrp="1"/>
          </p:cNvSpPr>
          <p:nvPr>
            <p:ph type="title"/>
          </p:nvPr>
        </p:nvSpPr>
        <p:spPr>
          <a:xfrm>
            <a:off x="1293627" y="569184"/>
            <a:ext cx="9467127" cy="813846"/>
          </a:xfrm>
        </p:spPr>
        <p:txBody>
          <a:bodyPr vert="horz" lIns="91440" tIns="45720" rIns="91440" bIns="45720" rtlCol="0" anchor="b">
            <a:normAutofit/>
          </a:bodyPr>
          <a:lstStyle/>
          <a:p>
            <a:r>
              <a:rPr lang="en-US" kern="1200" cap="all" spc="300" baseline="0" dirty="0">
                <a:latin typeface="+mj-lt"/>
                <a:ea typeface="+mj-ea"/>
                <a:cs typeface="+mj-cs"/>
              </a:rPr>
              <a:t>Problem Statement</a:t>
            </a:r>
          </a:p>
        </p:txBody>
      </p:sp>
      <p:sp>
        <p:nvSpPr>
          <p:cNvPr id="3" name="TextBox 2">
            <a:extLst>
              <a:ext uri="{FF2B5EF4-FFF2-40B4-BE49-F238E27FC236}">
                <a16:creationId xmlns:a16="http://schemas.microsoft.com/office/drawing/2014/main" id="{C64FA8AC-6906-7189-32AC-7399C9BD42FA}"/>
              </a:ext>
            </a:extLst>
          </p:cNvPr>
          <p:cNvSpPr txBox="1"/>
          <p:nvPr/>
        </p:nvSpPr>
        <p:spPr>
          <a:xfrm>
            <a:off x="262890" y="1485900"/>
            <a:ext cx="11407139" cy="5372090"/>
          </a:xfrm>
          <a:prstGeom prst="rect">
            <a:avLst/>
          </a:prstGeom>
          <a:noFill/>
        </p:spPr>
        <p:txBody>
          <a:bodyPr vert="horz" lIns="91440" tIns="45720" rIns="91440" bIns="45720" rtlCol="0">
            <a:noAutofit/>
          </a:bodyPr>
          <a:lstStyle/>
          <a:p>
            <a:pPr algn="just">
              <a:lnSpc>
                <a:spcPct val="90000"/>
              </a:lnSpc>
              <a:spcBef>
                <a:spcPts val="1000"/>
              </a:spcBef>
              <a:spcAft>
                <a:spcPts val="1200"/>
              </a:spcAft>
            </a:pPr>
            <a:r>
              <a:rPr lang="en-US" sz="3500" b="0" i="0" u="none" strike="noStrike" kern="1200" dirty="0">
                <a:ln>
                  <a:solidFill>
                    <a:schemeClr val="tx1"/>
                  </a:solidFill>
                </a:ln>
                <a:solidFill>
                  <a:schemeClr val="bg1"/>
                </a:solidFill>
                <a:effectLst/>
                <a:latin typeface="+mn-lt"/>
                <a:ea typeface="+mn-ea"/>
                <a:cs typeface="+mn-cs"/>
              </a:rPr>
              <a:t>The "Redbus Data Scraping and Filtering with Streamlit Application" aims to revolutionize the transportation industry by providing a comprehensive solution for collecting, analyzing, and visualizing bus travel data. By utilizing Selenium for web scraping, this project automates the extraction of detailed information from Redbus, including bus routes, schedules, prices, and seat availability. By streamlining data collection and providing powerful tools for data-driven decision-making, this project can significantly improve operational efficiency and strategic planning in the transportation industry.</a:t>
            </a:r>
            <a:endParaRPr lang="en-US" sz="3500" b="0" kern="1200" dirty="0">
              <a:ln>
                <a:solidFill>
                  <a:schemeClr val="tx1"/>
                </a:solidFill>
              </a:ln>
              <a:solidFill>
                <a:schemeClr val="bg1"/>
              </a:solidFill>
              <a:effectLst/>
              <a:latin typeface="+mn-lt"/>
              <a:ea typeface="+mn-ea"/>
              <a:cs typeface="+mn-cs"/>
            </a:endParaRPr>
          </a:p>
          <a:p>
            <a:pPr algn="just">
              <a:lnSpc>
                <a:spcPct val="90000"/>
              </a:lnSpc>
              <a:spcBef>
                <a:spcPts val="1000"/>
              </a:spcBef>
            </a:pPr>
            <a:br>
              <a:rPr lang="en-US" sz="3500" kern="1200" dirty="0">
                <a:ln>
                  <a:solidFill>
                    <a:schemeClr val="tx1"/>
                  </a:solidFill>
                </a:ln>
                <a:solidFill>
                  <a:schemeClr val="bg1"/>
                </a:solidFill>
                <a:latin typeface="+mn-lt"/>
                <a:ea typeface="+mn-ea"/>
                <a:cs typeface="+mn-cs"/>
              </a:rPr>
            </a:br>
            <a:endParaRPr lang="en-US" sz="3500" kern="1200" dirty="0">
              <a:ln>
                <a:solidFill>
                  <a:schemeClr val="tx1"/>
                </a:solidFill>
              </a:ln>
              <a:solidFill>
                <a:schemeClr val="bg1"/>
              </a:solidFill>
              <a:latin typeface="+mn-lt"/>
              <a:ea typeface="+mn-ea"/>
              <a:cs typeface="+mn-cs"/>
            </a:endParaRPr>
          </a:p>
        </p:txBody>
      </p:sp>
    </p:spTree>
    <p:extLst>
      <p:ext uri="{BB962C8B-B14F-4D97-AF65-F5344CB8AC3E}">
        <p14:creationId xmlns:p14="http://schemas.microsoft.com/office/powerpoint/2010/main" val="39304385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close up of computer code">
            <a:extLst>
              <a:ext uri="{FF2B5EF4-FFF2-40B4-BE49-F238E27FC236}">
                <a16:creationId xmlns:a16="http://schemas.microsoft.com/office/drawing/2014/main" id="{94D43AA7-0244-2FEB-86AC-B5DECE0232D8}"/>
              </a:ext>
            </a:extLst>
          </p:cNvPr>
          <p:cNvPicPr>
            <a:picLocks noGrp="1" noChangeAspect="1"/>
          </p:cNvPicPr>
          <p:nvPr>
            <p:ph type="pic" sz="quarter" idx="10"/>
          </p:nvPr>
        </p:nvPicPr>
        <p:blipFill rotWithShape="1">
          <a:blip r:embed="rId3">
            <a:alphaModFix amt="40000"/>
            <a:extLst>
              <a:ext uri="{BEBA8EAE-BF5A-486C-A8C5-ECC9F3942E4B}">
                <a14:imgProps xmlns:a14="http://schemas.microsoft.com/office/drawing/2010/main">
                  <a14:imgLayer r:embed="rId4">
                    <a14:imgEffect>
                      <a14:saturation sat="0"/>
                    </a14:imgEffect>
                  </a14:imgLayer>
                </a14:imgProps>
              </a:ext>
            </a:extLst>
          </a:blip>
          <a:srcRect t="7813" b="7813"/>
          <a:stretch/>
        </p:blipFill>
        <p:spPr>
          <a:xfrm>
            <a:off x="0" y="0"/>
            <a:ext cx="12192000" cy="6858000"/>
          </a:xfrm>
        </p:spPr>
      </p:pic>
      <p:sp>
        <p:nvSpPr>
          <p:cNvPr id="3" name="Title 2">
            <a:extLst>
              <a:ext uri="{FF2B5EF4-FFF2-40B4-BE49-F238E27FC236}">
                <a16:creationId xmlns:a16="http://schemas.microsoft.com/office/drawing/2014/main" id="{B2F3FA79-DE26-1F2A-0CF7-5671B73C8B6F}"/>
              </a:ext>
            </a:extLst>
          </p:cNvPr>
          <p:cNvSpPr>
            <a:spLocks noGrp="1"/>
          </p:cNvSpPr>
          <p:nvPr>
            <p:ph type="ctrTitle"/>
          </p:nvPr>
        </p:nvSpPr>
        <p:spPr>
          <a:xfrm>
            <a:off x="692150" y="0"/>
            <a:ext cx="10807700" cy="797560"/>
          </a:xfrm>
        </p:spPr>
        <p:txBody>
          <a:bodyPr/>
          <a:lstStyle/>
          <a:p>
            <a:r>
              <a:rPr lang="en-US" dirty="0"/>
              <a:t>Under standing and process map</a:t>
            </a:r>
          </a:p>
        </p:txBody>
      </p:sp>
      <p:sp>
        <p:nvSpPr>
          <p:cNvPr id="5" name="TextBox 4">
            <a:extLst>
              <a:ext uri="{FF2B5EF4-FFF2-40B4-BE49-F238E27FC236}">
                <a16:creationId xmlns:a16="http://schemas.microsoft.com/office/drawing/2014/main" id="{8942CEB3-B08B-BC57-DFC1-8050D64A4FBC}"/>
              </a:ext>
            </a:extLst>
          </p:cNvPr>
          <p:cNvSpPr txBox="1"/>
          <p:nvPr/>
        </p:nvSpPr>
        <p:spPr>
          <a:xfrm>
            <a:off x="251460" y="1463040"/>
            <a:ext cx="3989070" cy="5016758"/>
          </a:xfrm>
          <a:prstGeom prst="rect">
            <a:avLst/>
          </a:prstGeom>
          <a:noFill/>
        </p:spPr>
        <p:txBody>
          <a:bodyPr wrap="square" rtlCol="0">
            <a:spAutoFit/>
          </a:bodyPr>
          <a:lstStyle/>
          <a:p>
            <a:pPr marL="457200" indent="-457200">
              <a:buFont typeface="Arial" panose="020B0604020202020204" pitchFamily="34" charset="0"/>
              <a:buChar char="•"/>
            </a:pPr>
            <a:r>
              <a:rPr lang="en-IN" sz="3200" dirty="0">
                <a:solidFill>
                  <a:schemeClr val="bg1"/>
                </a:solidFill>
              </a:rPr>
              <a:t>Using selenium library to extract required data from website and store it into SQL server.</a:t>
            </a:r>
          </a:p>
          <a:p>
            <a:pPr marL="457200" indent="-457200">
              <a:buFont typeface="Arial" panose="020B0604020202020204" pitchFamily="34" charset="0"/>
              <a:buChar char="•"/>
            </a:pPr>
            <a:endParaRPr lang="en-IN" sz="3200" dirty="0">
              <a:solidFill>
                <a:schemeClr val="bg1"/>
              </a:solidFill>
            </a:endParaRPr>
          </a:p>
          <a:p>
            <a:pPr marL="457200" indent="-457200">
              <a:buFont typeface="Arial" panose="020B0604020202020204" pitchFamily="34" charset="0"/>
              <a:buChar char="•"/>
            </a:pPr>
            <a:r>
              <a:rPr lang="en-IN" sz="3200" dirty="0">
                <a:solidFill>
                  <a:schemeClr val="bg1"/>
                </a:solidFill>
              </a:rPr>
              <a:t>Use </a:t>
            </a:r>
            <a:r>
              <a:rPr lang="en-IN" sz="3200" dirty="0" err="1">
                <a:solidFill>
                  <a:schemeClr val="bg1"/>
                </a:solidFill>
              </a:rPr>
              <a:t>streamlit</a:t>
            </a:r>
            <a:r>
              <a:rPr lang="en-IN" sz="3200" dirty="0">
                <a:solidFill>
                  <a:schemeClr val="bg1"/>
                </a:solidFill>
              </a:rPr>
              <a:t> to create a web based interface to do filtering in data’s</a:t>
            </a:r>
            <a:endParaRPr lang="en-US" sz="3200" dirty="0">
              <a:solidFill>
                <a:schemeClr val="bg1"/>
              </a:solidFill>
            </a:endParaRPr>
          </a:p>
        </p:txBody>
      </p:sp>
      <p:sp>
        <p:nvSpPr>
          <p:cNvPr id="6" name="Oval 5">
            <a:extLst>
              <a:ext uri="{FF2B5EF4-FFF2-40B4-BE49-F238E27FC236}">
                <a16:creationId xmlns:a16="http://schemas.microsoft.com/office/drawing/2014/main" id="{75528E7F-55A9-78E3-527D-889BB70D93D7}"/>
              </a:ext>
            </a:extLst>
          </p:cNvPr>
          <p:cNvSpPr/>
          <p:nvPr/>
        </p:nvSpPr>
        <p:spPr>
          <a:xfrm>
            <a:off x="5017770" y="1348740"/>
            <a:ext cx="914400" cy="914400"/>
          </a:xfrm>
          <a:prstGeom prst="ellipse">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IN" dirty="0"/>
              <a:t>Start</a:t>
            </a:r>
            <a:endParaRPr lang="en-US" dirty="0"/>
          </a:p>
        </p:txBody>
      </p:sp>
      <p:sp>
        <p:nvSpPr>
          <p:cNvPr id="7" name="Rectangle: Rounded Corners 6">
            <a:extLst>
              <a:ext uri="{FF2B5EF4-FFF2-40B4-BE49-F238E27FC236}">
                <a16:creationId xmlns:a16="http://schemas.microsoft.com/office/drawing/2014/main" id="{4DDF6E3F-B1BD-FE92-BF72-DFDFAE363474}"/>
              </a:ext>
            </a:extLst>
          </p:cNvPr>
          <p:cNvSpPr/>
          <p:nvPr/>
        </p:nvSpPr>
        <p:spPr>
          <a:xfrm>
            <a:off x="6709410" y="1463040"/>
            <a:ext cx="2133600" cy="797560"/>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IN" dirty="0"/>
              <a:t>Extract route URL and route name from website</a:t>
            </a:r>
            <a:endParaRPr lang="en-US" dirty="0">
              <a:solidFill>
                <a:schemeClr val="dk1"/>
              </a:solidFill>
            </a:endParaRPr>
          </a:p>
        </p:txBody>
      </p:sp>
      <p:sp>
        <p:nvSpPr>
          <p:cNvPr id="17" name="Rectangle: Rounded Corners 16">
            <a:extLst>
              <a:ext uri="{FF2B5EF4-FFF2-40B4-BE49-F238E27FC236}">
                <a16:creationId xmlns:a16="http://schemas.microsoft.com/office/drawing/2014/main" id="{05150ACF-4A49-529B-6CB4-7E26EBBF8B80}"/>
              </a:ext>
            </a:extLst>
          </p:cNvPr>
          <p:cNvSpPr/>
          <p:nvPr/>
        </p:nvSpPr>
        <p:spPr>
          <a:xfrm>
            <a:off x="9792017" y="1501140"/>
            <a:ext cx="1874520" cy="797560"/>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IN" dirty="0">
                <a:solidFill>
                  <a:schemeClr val="dk1"/>
                </a:solidFill>
              </a:rPr>
              <a:t>From Every </a:t>
            </a:r>
            <a:r>
              <a:rPr lang="en-IN" dirty="0"/>
              <a:t>URL extract bus information</a:t>
            </a:r>
          </a:p>
        </p:txBody>
      </p:sp>
      <p:sp>
        <p:nvSpPr>
          <p:cNvPr id="18" name="Rectangle: Rounded Corners 17">
            <a:extLst>
              <a:ext uri="{FF2B5EF4-FFF2-40B4-BE49-F238E27FC236}">
                <a16:creationId xmlns:a16="http://schemas.microsoft.com/office/drawing/2014/main" id="{31548EF7-BF04-7CE1-5857-A4726131C877}"/>
              </a:ext>
            </a:extLst>
          </p:cNvPr>
          <p:cNvSpPr/>
          <p:nvPr/>
        </p:nvSpPr>
        <p:spPr>
          <a:xfrm>
            <a:off x="8950642" y="3140010"/>
            <a:ext cx="2715895" cy="867539"/>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IN" dirty="0"/>
              <a:t>Create DB and Table in SQL</a:t>
            </a:r>
            <a:endParaRPr lang="en-US" dirty="0">
              <a:solidFill>
                <a:schemeClr val="dk1"/>
              </a:solidFill>
            </a:endParaRPr>
          </a:p>
        </p:txBody>
      </p:sp>
      <p:sp>
        <p:nvSpPr>
          <p:cNvPr id="19" name="Rectangle: Rounded Corners 18">
            <a:extLst>
              <a:ext uri="{FF2B5EF4-FFF2-40B4-BE49-F238E27FC236}">
                <a16:creationId xmlns:a16="http://schemas.microsoft.com/office/drawing/2014/main" id="{70F4BBA7-051C-225C-ED73-BF29E5DF77F0}"/>
              </a:ext>
            </a:extLst>
          </p:cNvPr>
          <p:cNvSpPr/>
          <p:nvPr/>
        </p:nvSpPr>
        <p:spPr>
          <a:xfrm>
            <a:off x="5017770" y="3103880"/>
            <a:ext cx="3148330" cy="939800"/>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IN" dirty="0"/>
              <a:t>Store extracted information in SQL</a:t>
            </a:r>
            <a:endParaRPr lang="en-US" dirty="0">
              <a:solidFill>
                <a:schemeClr val="dk1"/>
              </a:solidFill>
            </a:endParaRPr>
          </a:p>
        </p:txBody>
      </p:sp>
      <p:sp>
        <p:nvSpPr>
          <p:cNvPr id="20" name="Rectangle: Rounded Corners 19">
            <a:extLst>
              <a:ext uri="{FF2B5EF4-FFF2-40B4-BE49-F238E27FC236}">
                <a16:creationId xmlns:a16="http://schemas.microsoft.com/office/drawing/2014/main" id="{59441F2A-F34C-0F57-8992-30F0EC77FDF6}"/>
              </a:ext>
            </a:extLst>
          </p:cNvPr>
          <p:cNvSpPr/>
          <p:nvPr/>
        </p:nvSpPr>
        <p:spPr>
          <a:xfrm>
            <a:off x="5017771" y="4884420"/>
            <a:ext cx="3148330" cy="939800"/>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IN" dirty="0">
                <a:solidFill>
                  <a:schemeClr val="dk1"/>
                </a:solidFill>
              </a:rPr>
              <a:t>Using stream lit to analyse and data filtering</a:t>
            </a:r>
          </a:p>
        </p:txBody>
      </p:sp>
      <p:sp>
        <p:nvSpPr>
          <p:cNvPr id="25" name="Oval 24">
            <a:extLst>
              <a:ext uri="{FF2B5EF4-FFF2-40B4-BE49-F238E27FC236}">
                <a16:creationId xmlns:a16="http://schemas.microsoft.com/office/drawing/2014/main" id="{C00D9788-7B22-96CA-40B5-C8496D1812C9}"/>
              </a:ext>
            </a:extLst>
          </p:cNvPr>
          <p:cNvSpPr/>
          <p:nvPr/>
        </p:nvSpPr>
        <p:spPr>
          <a:xfrm>
            <a:off x="9851389" y="4846320"/>
            <a:ext cx="914400" cy="914400"/>
          </a:xfrm>
          <a:prstGeom prst="ellipse">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IN" dirty="0"/>
              <a:t>End</a:t>
            </a:r>
            <a:endParaRPr lang="en-US" dirty="0"/>
          </a:p>
        </p:txBody>
      </p:sp>
      <p:sp>
        <p:nvSpPr>
          <p:cNvPr id="26" name="Arrow: Right 25">
            <a:extLst>
              <a:ext uri="{FF2B5EF4-FFF2-40B4-BE49-F238E27FC236}">
                <a16:creationId xmlns:a16="http://schemas.microsoft.com/office/drawing/2014/main" id="{1FD64D46-A7B5-16A4-4D12-A424D20F75E4}"/>
              </a:ext>
            </a:extLst>
          </p:cNvPr>
          <p:cNvSpPr/>
          <p:nvPr/>
        </p:nvSpPr>
        <p:spPr>
          <a:xfrm>
            <a:off x="6019800" y="1696720"/>
            <a:ext cx="613410" cy="259080"/>
          </a:xfrm>
          <a:prstGeom prst="right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7" name="Arrow: Right 26">
            <a:extLst>
              <a:ext uri="{FF2B5EF4-FFF2-40B4-BE49-F238E27FC236}">
                <a16:creationId xmlns:a16="http://schemas.microsoft.com/office/drawing/2014/main" id="{2728E149-E30B-1AE8-F0F0-126BF13141EC}"/>
              </a:ext>
            </a:extLst>
          </p:cNvPr>
          <p:cNvSpPr/>
          <p:nvPr/>
        </p:nvSpPr>
        <p:spPr>
          <a:xfrm>
            <a:off x="8951595" y="1737360"/>
            <a:ext cx="613410" cy="259080"/>
          </a:xfrm>
          <a:prstGeom prst="right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8" name="Arrow: Right 27">
            <a:extLst>
              <a:ext uri="{FF2B5EF4-FFF2-40B4-BE49-F238E27FC236}">
                <a16:creationId xmlns:a16="http://schemas.microsoft.com/office/drawing/2014/main" id="{EA575C33-330F-3EF6-0DC0-8430D9E6A0EA}"/>
              </a:ext>
            </a:extLst>
          </p:cNvPr>
          <p:cNvSpPr/>
          <p:nvPr/>
        </p:nvSpPr>
        <p:spPr>
          <a:xfrm>
            <a:off x="8437879" y="5269230"/>
            <a:ext cx="1219516" cy="170180"/>
          </a:xfrm>
          <a:prstGeom prst="right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9" name="Arrow: Right 28">
            <a:extLst>
              <a:ext uri="{FF2B5EF4-FFF2-40B4-BE49-F238E27FC236}">
                <a16:creationId xmlns:a16="http://schemas.microsoft.com/office/drawing/2014/main" id="{7E4D5E6A-DE7D-298D-9FA3-BC7F8ADF929A}"/>
              </a:ext>
            </a:extLst>
          </p:cNvPr>
          <p:cNvSpPr/>
          <p:nvPr/>
        </p:nvSpPr>
        <p:spPr>
          <a:xfrm rot="5400000">
            <a:off x="10131424" y="2564415"/>
            <a:ext cx="613410" cy="259080"/>
          </a:xfrm>
          <a:prstGeom prst="right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0" name="Arrow: Right 29">
            <a:extLst>
              <a:ext uri="{FF2B5EF4-FFF2-40B4-BE49-F238E27FC236}">
                <a16:creationId xmlns:a16="http://schemas.microsoft.com/office/drawing/2014/main" id="{06FE43C8-B73E-1AAC-2512-6B2BA406E4D8}"/>
              </a:ext>
            </a:extLst>
          </p:cNvPr>
          <p:cNvSpPr/>
          <p:nvPr/>
        </p:nvSpPr>
        <p:spPr>
          <a:xfrm rot="10800000">
            <a:off x="8229600" y="3353435"/>
            <a:ext cx="613410" cy="259080"/>
          </a:xfrm>
          <a:prstGeom prst="right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1" name="Arrow: Right 30">
            <a:extLst>
              <a:ext uri="{FF2B5EF4-FFF2-40B4-BE49-F238E27FC236}">
                <a16:creationId xmlns:a16="http://schemas.microsoft.com/office/drawing/2014/main" id="{B899A2CA-36C6-B997-82F3-AD3A8B3F9DBC}"/>
              </a:ext>
            </a:extLst>
          </p:cNvPr>
          <p:cNvSpPr/>
          <p:nvPr/>
        </p:nvSpPr>
        <p:spPr>
          <a:xfrm rot="5400000">
            <a:off x="6273165" y="4316840"/>
            <a:ext cx="613410" cy="259080"/>
          </a:xfrm>
          <a:prstGeom prst="right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4678692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xfrm>
            <a:off x="4521201" y="466344"/>
            <a:ext cx="6962876" cy="1710354"/>
          </a:xfrm>
          <a:noFill/>
        </p:spPr>
        <p:txBody>
          <a:bodyPr anchor="ctr"/>
          <a:lstStyle/>
          <a:p>
            <a:r>
              <a:rPr lang="en-US" dirty="0"/>
              <a:t>Data scraping using selenium</a:t>
            </a:r>
          </a:p>
        </p:txBody>
      </p:sp>
      <p:sp>
        <p:nvSpPr>
          <p:cNvPr id="3" name="Content Placeholder 2">
            <a:extLst>
              <a:ext uri="{FF2B5EF4-FFF2-40B4-BE49-F238E27FC236}">
                <a16:creationId xmlns:a16="http://schemas.microsoft.com/office/drawing/2014/main" id="{A6A33159-D030-2F82-A142-F75940728319}"/>
              </a:ext>
            </a:extLst>
          </p:cNvPr>
          <p:cNvSpPr>
            <a:spLocks noGrp="1"/>
          </p:cNvSpPr>
          <p:nvPr>
            <p:ph idx="1"/>
          </p:nvPr>
        </p:nvSpPr>
        <p:spPr>
          <a:xfrm>
            <a:off x="5242426" y="2286000"/>
            <a:ext cx="6241650" cy="3474720"/>
          </a:xfrm>
          <a:noFill/>
        </p:spPr>
        <p:txBody>
          <a:bodyPr vert="horz" lIns="91440" tIns="45720" rIns="91440" bIns="45720" rtlCol="0" anchor="t">
            <a:normAutofit/>
          </a:bodyPr>
          <a:lstStyle/>
          <a:p>
            <a:r>
              <a:rPr lang="en-IN" dirty="0"/>
              <a:t>Using selenium library to extract the required information from website.</a:t>
            </a:r>
          </a:p>
          <a:p>
            <a:r>
              <a:rPr lang="en-IN" dirty="0"/>
              <a:t>Based on the Class, XPATH object used to identify required information from website.</a:t>
            </a:r>
          </a:p>
          <a:p>
            <a:r>
              <a:rPr lang="en-IN" dirty="0"/>
              <a:t>Once extracted store the files as CSV </a:t>
            </a:r>
          </a:p>
          <a:p>
            <a:r>
              <a:rPr lang="en-IN" dirty="0"/>
              <a:t>Initially extract the route name and URL for the route.</a:t>
            </a:r>
          </a:p>
          <a:p>
            <a:r>
              <a:rPr lang="en-IN" dirty="0"/>
              <a:t>Using URL extract the bus </a:t>
            </a:r>
            <a:r>
              <a:rPr lang="en-IN" dirty="0" err="1"/>
              <a:t>informations</a:t>
            </a:r>
            <a:r>
              <a:rPr lang="en-IN" dirty="0"/>
              <a:t>.</a:t>
            </a:r>
            <a:endParaRPr lang="en-US" dirty="0"/>
          </a:p>
        </p:txBody>
      </p:sp>
      <p:pic>
        <p:nvPicPr>
          <p:cNvPr id="7" name="Picture Placeholder 6" descr="Interior of empty bus">
            <a:extLst>
              <a:ext uri="{FF2B5EF4-FFF2-40B4-BE49-F238E27FC236}">
                <a16:creationId xmlns:a16="http://schemas.microsoft.com/office/drawing/2014/main" id="{3CD463DB-5626-A1CE-FE06-1BAA262B46C8}"/>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9134" r="29134"/>
          <a:stretch>
            <a:fillRect/>
          </a:stretch>
        </p:blipFill>
        <p:spPr/>
      </p:pic>
    </p:spTree>
    <p:extLst>
      <p:ext uri="{BB962C8B-B14F-4D97-AF65-F5344CB8AC3E}">
        <p14:creationId xmlns:p14="http://schemas.microsoft.com/office/powerpoint/2010/main" val="36666746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Subtitle 11">
            <a:extLst>
              <a:ext uri="{FF2B5EF4-FFF2-40B4-BE49-F238E27FC236}">
                <a16:creationId xmlns:a16="http://schemas.microsoft.com/office/drawing/2014/main" id="{A336FEA9-C85A-3569-16F0-5ECBABBE0BEC}"/>
              </a:ext>
            </a:extLst>
          </p:cNvPr>
          <p:cNvSpPr>
            <a:spLocks noGrp="1"/>
          </p:cNvSpPr>
          <p:nvPr>
            <p:ph type="subTitle" idx="1"/>
          </p:nvPr>
        </p:nvSpPr>
        <p:spPr>
          <a:xfrm>
            <a:off x="1333500" y="739181"/>
            <a:ext cx="9144000" cy="683219"/>
          </a:xfrm>
        </p:spPr>
        <p:txBody>
          <a:bodyPr>
            <a:normAutofit fontScale="92500" lnSpcReduction="10000"/>
          </a:bodyPr>
          <a:lstStyle/>
          <a:p>
            <a:r>
              <a:rPr lang="en-US" sz="4800" dirty="0"/>
              <a:t>SQL Database</a:t>
            </a:r>
          </a:p>
        </p:txBody>
      </p:sp>
      <p:sp>
        <p:nvSpPr>
          <p:cNvPr id="6" name="TextBox 5">
            <a:extLst>
              <a:ext uri="{FF2B5EF4-FFF2-40B4-BE49-F238E27FC236}">
                <a16:creationId xmlns:a16="http://schemas.microsoft.com/office/drawing/2014/main" id="{0F5D8613-0E55-C224-863E-ED0E12D09D2C}"/>
              </a:ext>
            </a:extLst>
          </p:cNvPr>
          <p:cNvSpPr txBox="1"/>
          <p:nvPr/>
        </p:nvSpPr>
        <p:spPr>
          <a:xfrm>
            <a:off x="825500" y="1752600"/>
            <a:ext cx="11049000" cy="4524315"/>
          </a:xfrm>
          <a:prstGeom prst="rect">
            <a:avLst/>
          </a:prstGeom>
          <a:noFill/>
        </p:spPr>
        <p:txBody>
          <a:bodyPr wrap="square" rtlCol="0">
            <a:spAutoFit/>
          </a:bodyPr>
          <a:lstStyle/>
          <a:p>
            <a:pPr marL="342900" indent="-342900">
              <a:buFont typeface="Arial" panose="020B0604020202020204" pitchFamily="34" charset="0"/>
              <a:buChar char="•"/>
            </a:pPr>
            <a:r>
              <a:rPr lang="en-IN" sz="2400" dirty="0"/>
              <a:t>Create a Data Base as </a:t>
            </a:r>
            <a:r>
              <a:rPr lang="en-IN" sz="2400" dirty="0" err="1"/>
              <a:t>redbusproject</a:t>
            </a:r>
            <a:endParaRPr lang="en-IN" sz="2400" dirty="0"/>
          </a:p>
          <a:p>
            <a:pPr marL="342900" indent="-342900">
              <a:buFont typeface="Arial" panose="020B0604020202020204" pitchFamily="34" charset="0"/>
              <a:buChar char="•"/>
            </a:pPr>
            <a:r>
              <a:rPr lang="en-US" sz="2400" dirty="0"/>
              <a:t>One database created create a two different tables for store extracted information</a:t>
            </a:r>
          </a:p>
          <a:p>
            <a:pPr marL="342900" indent="-342900">
              <a:buFont typeface="Arial" panose="020B0604020202020204" pitchFamily="34" charset="0"/>
              <a:buChar char="•"/>
            </a:pPr>
            <a:r>
              <a:rPr lang="en-US" sz="2400" dirty="0"/>
              <a:t>Table </a:t>
            </a:r>
            <a:r>
              <a:rPr lang="en-US" sz="2400" dirty="0" err="1"/>
              <a:t>bus_route_information</a:t>
            </a:r>
            <a:r>
              <a:rPr lang="en-US" sz="2400" dirty="0"/>
              <a:t> have the Bus route and URL</a:t>
            </a:r>
          </a:p>
          <a:p>
            <a:pPr marL="342900" indent="-342900">
              <a:buFont typeface="Arial" panose="020B0604020202020204" pitchFamily="34" charset="0"/>
              <a:buChar char="•"/>
            </a:pPr>
            <a:r>
              <a:rPr lang="en-US" sz="2400" dirty="0"/>
              <a:t>Table </a:t>
            </a:r>
            <a:r>
              <a:rPr lang="en-US" sz="2400" dirty="0" err="1"/>
              <a:t>bus_information</a:t>
            </a:r>
            <a:r>
              <a:rPr lang="en-US" sz="2400" dirty="0"/>
              <a:t> have the columns for</a:t>
            </a:r>
          </a:p>
          <a:p>
            <a:r>
              <a:rPr lang="en-US" sz="2400" dirty="0"/>
              <a:t>	Bus name</a:t>
            </a:r>
          </a:p>
          <a:p>
            <a:r>
              <a:rPr lang="en-US" sz="2400" dirty="0"/>
              <a:t>	Bus Type</a:t>
            </a:r>
          </a:p>
          <a:p>
            <a:r>
              <a:rPr lang="en-US" sz="2400" dirty="0"/>
              <a:t>	Fare</a:t>
            </a:r>
          </a:p>
          <a:p>
            <a:r>
              <a:rPr lang="en-US" sz="2400" dirty="0"/>
              <a:t>	Departure Time</a:t>
            </a:r>
          </a:p>
          <a:p>
            <a:r>
              <a:rPr lang="en-US" sz="2400" dirty="0"/>
              <a:t>	Duration</a:t>
            </a:r>
          </a:p>
          <a:p>
            <a:r>
              <a:rPr lang="en-US" sz="2400" dirty="0"/>
              <a:t>	Arrival Time</a:t>
            </a:r>
          </a:p>
          <a:p>
            <a:r>
              <a:rPr lang="en-US" sz="2400" dirty="0"/>
              <a:t>	Star Rating	</a:t>
            </a:r>
          </a:p>
          <a:p>
            <a:r>
              <a:rPr lang="en-US" sz="2400" dirty="0"/>
              <a:t>	Seats Available</a:t>
            </a:r>
          </a:p>
        </p:txBody>
      </p:sp>
    </p:spTree>
    <p:extLst>
      <p:ext uri="{BB962C8B-B14F-4D97-AF65-F5344CB8AC3E}">
        <p14:creationId xmlns:p14="http://schemas.microsoft.com/office/powerpoint/2010/main" val="16799366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838200" y="365760"/>
            <a:ext cx="10515600" cy="1325880"/>
          </a:xfrm>
          <a:noFill/>
        </p:spPr>
        <p:txBody>
          <a:bodyPr anchor="ctr"/>
          <a:lstStyle/>
          <a:p>
            <a:r>
              <a:rPr lang="en-US" sz="4400" dirty="0"/>
              <a:t>Streamlit design</a:t>
            </a:r>
          </a:p>
        </p:txBody>
      </p:sp>
      <p:sp>
        <p:nvSpPr>
          <p:cNvPr id="3" name="Content Placeholder 2">
            <a:extLst>
              <a:ext uri="{FF2B5EF4-FFF2-40B4-BE49-F238E27FC236}">
                <a16:creationId xmlns:a16="http://schemas.microsoft.com/office/drawing/2014/main" id="{68A5FD2B-E3E5-1C2B-0151-21F216B14A33}"/>
              </a:ext>
            </a:extLst>
          </p:cNvPr>
          <p:cNvSpPr>
            <a:spLocks noGrp="1"/>
          </p:cNvSpPr>
          <p:nvPr>
            <p:ph sz="quarter" idx="13"/>
          </p:nvPr>
        </p:nvSpPr>
        <p:spPr>
          <a:xfrm>
            <a:off x="838199" y="2024781"/>
            <a:ext cx="10337801" cy="2102719"/>
          </a:xfrm>
          <a:noFill/>
        </p:spPr>
        <p:txBody>
          <a:bodyPr>
            <a:normAutofit/>
          </a:bodyPr>
          <a:lstStyle/>
          <a:p>
            <a:pPr marL="457200" indent="-457200">
              <a:buFont typeface="Arial" panose="020B0604020202020204" pitchFamily="34" charset="0"/>
              <a:buChar char="•"/>
            </a:pPr>
            <a:r>
              <a:rPr lang="en-US" sz="2800" dirty="0"/>
              <a:t>Using Streamlit Library from python to create a filtering UI.</a:t>
            </a:r>
          </a:p>
          <a:p>
            <a:pPr marL="457200" indent="-457200">
              <a:buFont typeface="Arial" panose="020B0604020202020204" pitchFamily="34" charset="0"/>
              <a:buChar char="•"/>
            </a:pPr>
            <a:r>
              <a:rPr lang="en-US" sz="2800" dirty="0"/>
              <a:t>Once selected bus route, preferred departure time and price range, The filtered information will be displayed. With filtered condition.</a:t>
            </a:r>
          </a:p>
        </p:txBody>
      </p:sp>
      <p:sp>
        <p:nvSpPr>
          <p:cNvPr id="5" name="Rectangle 4">
            <a:extLst>
              <a:ext uri="{FF2B5EF4-FFF2-40B4-BE49-F238E27FC236}">
                <a16:creationId xmlns:a16="http://schemas.microsoft.com/office/drawing/2014/main" id="{46AA2678-D2AD-6101-2A00-2289475AE8C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22431593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C27C8-165C-5513-DB4B-9D840097C545}"/>
              </a:ext>
            </a:extLst>
          </p:cNvPr>
          <p:cNvSpPr>
            <a:spLocks noGrp="1"/>
          </p:cNvSpPr>
          <p:nvPr>
            <p:ph type="title"/>
          </p:nvPr>
        </p:nvSpPr>
        <p:spPr>
          <a:xfrm>
            <a:off x="838200" y="365760"/>
            <a:ext cx="10515600" cy="1325880"/>
          </a:xfrm>
          <a:noFill/>
        </p:spPr>
        <p:txBody>
          <a:bodyPr anchor="ctr"/>
          <a:lstStyle/>
          <a:p>
            <a:r>
              <a:rPr lang="en-US" dirty="0"/>
              <a:t>Conclusion</a:t>
            </a:r>
          </a:p>
        </p:txBody>
      </p:sp>
      <p:sp>
        <p:nvSpPr>
          <p:cNvPr id="52" name="Content Placeholder 51">
            <a:extLst>
              <a:ext uri="{FF2B5EF4-FFF2-40B4-BE49-F238E27FC236}">
                <a16:creationId xmlns:a16="http://schemas.microsoft.com/office/drawing/2014/main" id="{F2CCE123-860F-8623-781F-12CEA66980F5}"/>
              </a:ext>
            </a:extLst>
          </p:cNvPr>
          <p:cNvSpPr>
            <a:spLocks noGrp="1"/>
          </p:cNvSpPr>
          <p:nvPr>
            <p:ph sz="quarter" idx="13"/>
          </p:nvPr>
        </p:nvSpPr>
        <p:spPr>
          <a:xfrm>
            <a:off x="838200" y="2024781"/>
            <a:ext cx="10934700" cy="3484479"/>
          </a:xfrm>
        </p:spPr>
        <p:txBody>
          <a:bodyPr/>
          <a:lstStyle/>
          <a:p>
            <a:r>
              <a:rPr lang="en-US" dirty="0"/>
              <a:t>Selenium Used to Scrap the data</a:t>
            </a:r>
          </a:p>
          <a:p>
            <a:r>
              <a:rPr lang="en-US" dirty="0"/>
              <a:t>SQL used to Store the Scrapped the data</a:t>
            </a:r>
          </a:p>
          <a:p>
            <a:r>
              <a:rPr lang="en-US" dirty="0" err="1"/>
              <a:t>Streamlit</a:t>
            </a:r>
            <a:r>
              <a:rPr lang="en-US" dirty="0"/>
              <a:t> used to filtering the stored data in interactive UI.</a:t>
            </a:r>
          </a:p>
        </p:txBody>
      </p:sp>
      <p:sp>
        <p:nvSpPr>
          <p:cNvPr id="5" name="Rectangle 4">
            <a:extLst>
              <a:ext uri="{FF2B5EF4-FFF2-40B4-BE49-F238E27FC236}">
                <a16:creationId xmlns:a16="http://schemas.microsoft.com/office/drawing/2014/main" id="{C80227B8-A24C-8C29-034A-D7700B88768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7296091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11" descr="A close up of dots&#10;">
            <a:extLst>
              <a:ext uri="{FF2B5EF4-FFF2-40B4-BE49-F238E27FC236}">
                <a16:creationId xmlns:a16="http://schemas.microsoft.com/office/drawing/2014/main" id="{030E03B4-DAB0-F43D-4B1C-C54F75E621A1}"/>
              </a:ext>
            </a:extLst>
          </p:cNvPr>
          <p:cNvPicPr>
            <a:picLocks noGrp="1" noChangeAspect="1"/>
          </p:cNvPicPr>
          <p:nvPr>
            <p:ph type="pic" sz="quarter" idx="11"/>
          </p:nvPr>
        </p:nvPicPr>
        <p:blipFill>
          <a:blip r:embed="rId2"/>
          <a:srcRect/>
          <a:stretch/>
        </p:blipFill>
        <p:spPr>
          <a:xfrm>
            <a:off x="0" y="0"/>
            <a:ext cx="12192000" cy="6858000"/>
          </a:xfrm>
        </p:spPr>
      </p:pic>
      <p:sp>
        <p:nvSpPr>
          <p:cNvPr id="7" name="Title 6">
            <a:extLst>
              <a:ext uri="{FF2B5EF4-FFF2-40B4-BE49-F238E27FC236}">
                <a16:creationId xmlns:a16="http://schemas.microsoft.com/office/drawing/2014/main" id="{4AB1CD4B-2C7F-1593-8E69-B7450F3DCAD6}"/>
              </a:ext>
            </a:extLst>
          </p:cNvPr>
          <p:cNvSpPr>
            <a:spLocks noGrp="1"/>
          </p:cNvSpPr>
          <p:nvPr>
            <p:ph type="title"/>
          </p:nvPr>
        </p:nvSpPr>
        <p:spPr>
          <a:xfrm>
            <a:off x="1362437" y="400485"/>
            <a:ext cx="9467127" cy="6274635"/>
          </a:xfrm>
        </p:spPr>
        <p:txBody>
          <a:bodyPr anchor="ctr"/>
          <a:lstStyle/>
          <a:p>
            <a:r>
              <a:rPr lang="en-US" dirty="0"/>
              <a:t>THANK YOU</a:t>
            </a:r>
          </a:p>
        </p:txBody>
      </p:sp>
    </p:spTree>
    <p:extLst>
      <p:ext uri="{BB962C8B-B14F-4D97-AF65-F5344CB8AC3E}">
        <p14:creationId xmlns:p14="http://schemas.microsoft.com/office/powerpoint/2010/main" val="2184472291"/>
      </p:ext>
    </p:extLst>
  </p:cSld>
  <p:clrMapOvr>
    <a:masterClrMapping/>
  </p:clrMapOvr>
</p:sld>
</file>

<file path=ppt/theme/theme1.xml><?xml version="1.0" encoding="utf-8"?>
<a:theme xmlns:a="http://schemas.openxmlformats.org/drawingml/2006/main" name="Custom">
  <a:themeElements>
    <a:clrScheme name="Tech presentation">
      <a:dk1>
        <a:srgbClr val="000000"/>
      </a:dk1>
      <a:lt1>
        <a:srgbClr val="FFFFFF"/>
      </a:lt1>
      <a:dk2>
        <a:srgbClr val="435369"/>
      </a:dk2>
      <a:lt2>
        <a:srgbClr val="E8E8E8"/>
      </a:lt2>
      <a:accent1>
        <a:srgbClr val="A53F51"/>
      </a:accent1>
      <a:accent2>
        <a:srgbClr val="E89756"/>
      </a:accent2>
      <a:accent3>
        <a:srgbClr val="2F3342"/>
      </a:accent3>
      <a:accent4>
        <a:srgbClr val="2B2052"/>
      </a:accent4>
      <a:accent5>
        <a:srgbClr val="00023A"/>
      </a:accent5>
      <a:accent6>
        <a:srgbClr val="7E7E7E"/>
      </a:accent6>
      <a:hlink>
        <a:srgbClr val="467886"/>
      </a:hlink>
      <a:folHlink>
        <a:srgbClr val="96607D"/>
      </a:folHlink>
    </a:clrScheme>
    <a:fontScheme name="Custom 99">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M55661986_wac_CP_V19" id="{030227AD-26D8-46F7-B412-6532AF4DDFEA}" vid="{787E6F9C-FC70-455D-8D81-5DEDA8A08F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5C2645A-E767-4D7E-984D-234E531E455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5F2A2379-DD35-4769-BFD6-4857D72F808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0F048343-1EA9-44C3-883E-652FAAF0713E}">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{F7307C10-5A0B-4528-B8C1-14F8247DC5EC}tf55661986_win32</Template>
  <TotalTime>278</TotalTime>
  <Words>377</Words>
  <Application>Microsoft Office PowerPoint</Application>
  <PresentationFormat>Widescreen</PresentationFormat>
  <Paragraphs>56</Paragraphs>
  <Slides>9</Slides>
  <Notes>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Aptos</vt:lpstr>
      <vt:lpstr>Arial</vt:lpstr>
      <vt:lpstr>Calibri</vt:lpstr>
      <vt:lpstr>Calibri Light</vt:lpstr>
      <vt:lpstr>Lucida Bright</vt:lpstr>
      <vt:lpstr>Wingdings</vt:lpstr>
      <vt:lpstr>Custom</vt:lpstr>
      <vt:lpstr>Redbus data scraping with selenium &amp; dynamic filtering using streamlit</vt:lpstr>
      <vt:lpstr>AGENDA</vt:lpstr>
      <vt:lpstr>Problem Statement</vt:lpstr>
      <vt:lpstr>Under standing and process map</vt:lpstr>
      <vt:lpstr>Data scraping using selenium</vt:lpstr>
      <vt:lpstr>PowerPoint Presentation</vt:lpstr>
      <vt:lpstr>Streamlit design</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Yogeshwaran Purushothaman</dc:creator>
  <cp:lastModifiedBy>Yogeshwaran Purushothaman</cp:lastModifiedBy>
  <cp:revision>3</cp:revision>
  <dcterms:created xsi:type="dcterms:W3CDTF">2024-08-21T14:12:31Z</dcterms:created>
  <dcterms:modified xsi:type="dcterms:W3CDTF">2024-08-31T03:32:26Z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